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378" r:id="rId5"/>
    <p:sldId id="259" r:id="rId6"/>
    <p:sldId id="260" r:id="rId7"/>
    <p:sldId id="371" r:id="rId8"/>
    <p:sldId id="372" r:id="rId9"/>
    <p:sldId id="373" r:id="rId10"/>
    <p:sldId id="374" r:id="rId11"/>
    <p:sldId id="264" r:id="rId12"/>
    <p:sldId id="343" r:id="rId13"/>
    <p:sldId id="368" r:id="rId14"/>
    <p:sldId id="362" r:id="rId15"/>
    <p:sldId id="363" r:id="rId16"/>
    <p:sldId id="364" r:id="rId17"/>
    <p:sldId id="365" r:id="rId18"/>
    <p:sldId id="278" r:id="rId19"/>
    <p:sldId id="367" r:id="rId20"/>
    <p:sldId id="369" r:id="rId21"/>
    <p:sldId id="359" r:id="rId22"/>
    <p:sldId id="366" r:id="rId23"/>
    <p:sldId id="370" r:id="rId24"/>
    <p:sldId id="306" r:id="rId25"/>
    <p:sldId id="267" r:id="rId26"/>
    <p:sldId id="376" r:id="rId27"/>
    <p:sldId id="375" r:id="rId28"/>
    <p:sldId id="271" r:id="rId29"/>
    <p:sldId id="273" r:id="rId30"/>
  </p:sldIdLst>
  <p:sldSz cx="18288000" cy="10287000"/>
  <p:notesSz cx="6858000" cy="9144000"/>
  <p:embeddedFontLst>
    <p:embeddedFont>
      <p:font typeface="탁탁시카고굴림" pitchFamily="2" charset="-127"/>
      <p:regular r:id="rId32"/>
    </p:embeddedFont>
    <p:embeddedFont>
      <p:font typeface="BM JUA OTF" panose="02020603020101020101" pitchFamily="18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NanumGothic" panose="020D0604000000000000" pitchFamily="34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A38"/>
    <a:srgbClr val="F7E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0" autoAdjust="0"/>
    <p:restoredTop sz="80680" autoAdjust="0"/>
  </p:normalViewPr>
  <p:slideViewPr>
    <p:cSldViewPr>
      <p:cViewPr varScale="1">
        <p:scale>
          <a:sx n="62" d="100"/>
          <a:sy n="62" d="100"/>
        </p:scale>
        <p:origin x="216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35A8C-420B-8E45-9EBF-0C526652B1C7}" type="datetimeFigureOut">
              <a:rPr kumimoji="1" lang="ko-Kore-KR" altLang="en-US" smtClean="0"/>
              <a:t>2023. 7. 26.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D6042-B2E6-B243-BA7D-A13AF93CFD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135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D6042-B2E6-B243-BA7D-A13AF93CFD8C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002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</a:t>
            </a:r>
            <a:r>
              <a:rPr kumimoji="1" lang="ko-KR" altLang="en-US" dirty="0"/>
              <a:t> 페이지 아래로 길어서 간단하게 전체적으로 보여준 후 세부설명시작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10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</a:t>
            </a:r>
            <a:r>
              <a:rPr kumimoji="1" lang="ko-KR" altLang="en-US" dirty="0"/>
              <a:t> 페이지</a:t>
            </a:r>
            <a:br>
              <a:rPr kumimoji="1" lang="en-US" altLang="ko-KR" dirty="0"/>
            </a:br>
            <a:r>
              <a:rPr kumimoji="1" lang="ko-KR" altLang="en-US" dirty="0"/>
              <a:t>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인디케이터가 포함된 </a:t>
            </a:r>
            <a:r>
              <a:rPr kumimoji="1" lang="ko-KR" altLang="en-US" dirty="0" err="1"/>
              <a:t>캐러셀</a:t>
            </a:r>
            <a:r>
              <a:rPr kumimoji="1" lang="ko-KR" altLang="en-US" dirty="0"/>
              <a:t> 부트스트랩에서 가져와서 쓴 거 설명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가게 소개 및 가격은 가져온 거 아니고 그냥 넣은 거다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17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</a:t>
            </a:r>
            <a:r>
              <a:rPr kumimoji="1" lang="ko-KR" altLang="en-US" dirty="0"/>
              <a:t> 페이지 아래쪽에 방문자리뷰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블로그리뷰 나오는 거 설명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07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</a:t>
            </a:r>
            <a:r>
              <a:rPr kumimoji="1" lang="ko-KR" altLang="en-US" dirty="0"/>
              <a:t> 아래쪽에 지도 첨부한 방법 간단히 안내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37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달력</a:t>
            </a:r>
            <a:r>
              <a:rPr kumimoji="1" lang="ko-KR" altLang="en-US" dirty="0"/>
              <a:t> 설명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11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예약창</a:t>
            </a:r>
            <a:r>
              <a:rPr kumimoji="1" lang="ko-KR" altLang="en-US" dirty="0"/>
              <a:t> 설명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8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D6042-B2E6-B243-BA7D-A13AF93CFD8C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191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D6042-B2E6-B243-BA7D-A13AF93CFD8C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745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D6042-B2E6-B243-BA7D-A13AF93CFD8C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367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페이지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0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header</a:t>
            </a:r>
            <a:r>
              <a:rPr lang="ko-KR" altLang="en-US" dirty="0"/>
              <a:t> 태그 안에 </a:t>
            </a:r>
            <a:r>
              <a:rPr lang="en-US" altLang="ko-KR" dirty="0"/>
              <a:t>select</a:t>
            </a:r>
            <a:r>
              <a:rPr lang="ko-KR" altLang="en-US" dirty="0"/>
              <a:t> 설명 후 </a:t>
            </a:r>
            <a:r>
              <a:rPr lang="en-US" altLang="ko-KR" dirty="0"/>
              <a:t>region</a:t>
            </a:r>
            <a:r>
              <a:rPr lang="ko-KR" altLang="en-US" dirty="0"/>
              <a:t> 함수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지역별로 식당</a:t>
            </a:r>
            <a:r>
              <a:rPr lang="en-US" altLang="ko-KR" dirty="0"/>
              <a:t>-</a:t>
            </a:r>
            <a:r>
              <a:rPr lang="ko-KR" altLang="en-US" dirty="0"/>
              <a:t>한</a:t>
            </a:r>
            <a:r>
              <a:rPr lang="en-US" altLang="ko-KR" dirty="0"/>
              <a:t>/</a:t>
            </a:r>
            <a:r>
              <a:rPr lang="ko-KR" altLang="en-US" dirty="0"/>
              <a:t>중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카페 </a:t>
            </a:r>
            <a:r>
              <a:rPr lang="en-US" altLang="ko-KR" dirty="0"/>
              <a:t>– </a:t>
            </a:r>
            <a:r>
              <a:rPr lang="ko-KR" altLang="en-US" dirty="0"/>
              <a:t>개인</a:t>
            </a:r>
            <a:r>
              <a:rPr lang="en-US" altLang="ko-KR" dirty="0"/>
              <a:t>/</a:t>
            </a:r>
            <a:r>
              <a:rPr lang="ko-KR" altLang="en-US" dirty="0" err="1"/>
              <a:t>프랜</a:t>
            </a:r>
            <a:r>
              <a:rPr lang="en-US" altLang="ko-KR" dirty="0"/>
              <a:t>, </a:t>
            </a:r>
            <a:r>
              <a:rPr lang="ko-KR" altLang="en-US" dirty="0" err="1"/>
              <a:t>놀거리</a:t>
            </a:r>
            <a:r>
              <a:rPr lang="ko-KR" altLang="en-US" dirty="0"/>
              <a:t> 정보를 찾아 별도의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파일로 </a:t>
            </a:r>
            <a:r>
              <a:rPr lang="ko-KR" altLang="en-US" dirty="0" err="1"/>
              <a:t>저장해놨음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선택하는 값에 해당하는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파일을 뽑아서 </a:t>
            </a:r>
            <a:r>
              <a:rPr lang="en-US" altLang="ko-KR" dirty="0"/>
              <a:t>table</a:t>
            </a:r>
            <a:r>
              <a:rPr lang="ko-KR" altLang="en-US" dirty="0"/>
              <a:t>로 불러와야 하는 게 어려웠음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/>
              <a:t>각 지역별로 해당하는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파일을 배열</a:t>
            </a:r>
            <a:r>
              <a:rPr lang="en-US" altLang="ko-KR" dirty="0"/>
              <a:t>(</a:t>
            </a:r>
            <a:r>
              <a:rPr lang="en-US" altLang="ko-KR" dirty="0" err="1"/>
              <a:t>scrArr</a:t>
            </a:r>
            <a:r>
              <a:rPr lang="en-US" altLang="ko-KR" dirty="0"/>
              <a:t>)</a:t>
            </a:r>
            <a:r>
              <a:rPr lang="ko-KR" altLang="en-US" dirty="0"/>
              <a:t>에 저장해두고 </a:t>
            </a:r>
            <a:r>
              <a:rPr lang="en-US" altLang="ko-KR" dirty="0"/>
              <a:t>, select</a:t>
            </a:r>
            <a:r>
              <a:rPr lang="ko-KR" altLang="en-US" dirty="0"/>
              <a:t>에서 선택된 지역의 값에 따라 그 배열이 지정되는 방식을 선택하였음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19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firstCategory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 카테고리는</a:t>
            </a:r>
            <a:r>
              <a:rPr lang="en-US" altLang="ko-KR" dirty="0"/>
              <a:t>, </a:t>
            </a:r>
            <a:r>
              <a:rPr lang="ko-KR" altLang="en-US" dirty="0"/>
              <a:t>식당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놀거리마다 그 목록이 다름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곳에 </a:t>
            </a:r>
            <a:r>
              <a:rPr lang="ko-KR" altLang="en-US" dirty="0" err="1"/>
              <a:t>위치시켜놓고</a:t>
            </a:r>
            <a:r>
              <a:rPr lang="en-US" altLang="ko-KR" dirty="0"/>
              <a:t>, </a:t>
            </a:r>
            <a:r>
              <a:rPr lang="ko-KR" altLang="en-US" dirty="0"/>
              <a:t>첫번째 카테고리가 무엇인지에 따라 </a:t>
            </a:r>
            <a:r>
              <a:rPr lang="en-US" altLang="ko-KR" dirty="0"/>
              <a:t>hidden </a:t>
            </a:r>
            <a:r>
              <a:rPr lang="ko-KR" altLang="en-US" dirty="0"/>
              <a:t>처리가 필요했음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첫번째 카테고리에 </a:t>
            </a:r>
            <a:r>
              <a:rPr lang="en-US" altLang="ko-KR" dirty="0">
                <a:sym typeface="Wingdings" panose="05000000000000000000" pitchFamily="2" charset="2"/>
              </a:rPr>
              <a:t>onclick </a:t>
            </a:r>
            <a:r>
              <a:rPr lang="ko-KR" altLang="en-US" dirty="0">
                <a:sym typeface="Wingdings" panose="05000000000000000000" pitchFamily="2" charset="2"/>
              </a:rPr>
              <a:t>이벤트 함수를 이용하여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어떤 것을 </a:t>
            </a:r>
            <a:r>
              <a:rPr lang="ko-KR" altLang="en-US" dirty="0" err="1">
                <a:sym typeface="Wingdings" panose="05000000000000000000" pitchFamily="2" charset="2"/>
              </a:rPr>
              <a:t>선택했는</a:t>
            </a:r>
            <a:r>
              <a:rPr lang="ko-KR" altLang="en-US" dirty="0">
                <a:sym typeface="Wingdings" panose="05000000000000000000" pitchFamily="2" charset="2"/>
              </a:rPr>
              <a:t> 지에 따라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보여주거나 가리고자 하는 창에 </a:t>
            </a:r>
            <a:r>
              <a:rPr lang="en-US" altLang="ko-KR" dirty="0">
                <a:sym typeface="Wingdings" panose="05000000000000000000" pitchFamily="2" charset="2"/>
              </a:rPr>
              <a:t>hidden </a:t>
            </a:r>
            <a:r>
              <a:rPr lang="ko-KR" altLang="en-US" dirty="0">
                <a:sym typeface="Wingdings" panose="05000000000000000000" pitchFamily="2" charset="2"/>
              </a:rPr>
              <a:t>클래스를 추가하거나 삭제하였음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64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secondCategory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63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값 불러오는 과정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일련의 숫자로 </a:t>
            </a:r>
            <a:r>
              <a:rPr lang="en-US" altLang="ko-KR" dirty="0"/>
              <a:t>id</a:t>
            </a:r>
            <a:r>
              <a:rPr lang="ko-KR" altLang="en-US" dirty="0"/>
              <a:t>를 지정해서</a:t>
            </a:r>
            <a:r>
              <a:rPr lang="en-US" altLang="ko-KR" dirty="0"/>
              <a:t>, for</a:t>
            </a:r>
            <a:r>
              <a:rPr lang="ko-KR" altLang="en-US" dirty="0"/>
              <a:t>문을 돌리는 동안</a:t>
            </a:r>
            <a:r>
              <a:rPr lang="en-US" altLang="ko-KR" dirty="0"/>
              <a:t> 1</a:t>
            </a:r>
            <a:r>
              <a:rPr lang="ko-KR" altLang="en-US" dirty="0"/>
              <a:t>씩 커지는 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값을 이용하여 이름</a:t>
            </a:r>
            <a:r>
              <a:rPr lang="en-US" altLang="ko-KR" dirty="0"/>
              <a:t>/</a:t>
            </a:r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 err="1"/>
              <a:t>별점</a:t>
            </a:r>
            <a:r>
              <a:rPr lang="en-US" altLang="ko-KR" dirty="0"/>
              <a:t>/</a:t>
            </a:r>
            <a:r>
              <a:rPr lang="ko-KR" altLang="en-US" dirty="0"/>
              <a:t>태그 이 요소들을 순차적으로 불러와 </a:t>
            </a:r>
            <a:r>
              <a:rPr lang="en-US" altLang="ko-KR" dirty="0"/>
              <a:t>text</a:t>
            </a:r>
            <a:r>
              <a:rPr lang="ko-KR" altLang="en-US" dirty="0"/>
              <a:t>를 넣어줄 수 있었음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84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찜버튼</a:t>
            </a:r>
            <a:r>
              <a:rPr lang="ko-KR" altLang="en-US" dirty="0"/>
              <a:t> 설명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18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fter2pm.netlify.app/" TargetMode="External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.png"/><Relationship Id="rId21" Type="http://schemas.openxmlformats.org/officeDocument/2006/relationships/image" Target="../media/image93.svg"/><Relationship Id="rId42" Type="http://schemas.openxmlformats.org/officeDocument/2006/relationships/image" Target="../media/image112.png"/><Relationship Id="rId47" Type="http://schemas.openxmlformats.org/officeDocument/2006/relationships/image" Target="../media/image117.svg"/><Relationship Id="rId63" Type="http://schemas.openxmlformats.org/officeDocument/2006/relationships/image" Target="../media/image127.svg"/><Relationship Id="rId68" Type="http://schemas.openxmlformats.org/officeDocument/2006/relationships/image" Target="../media/image71.png"/><Relationship Id="rId16" Type="http://schemas.openxmlformats.org/officeDocument/2006/relationships/image" Target="../media/image88.png"/><Relationship Id="rId11" Type="http://schemas.openxmlformats.org/officeDocument/2006/relationships/image" Target="../media/image85.svg"/><Relationship Id="rId24" Type="http://schemas.openxmlformats.org/officeDocument/2006/relationships/image" Target="../media/image96.png"/><Relationship Id="rId32" Type="http://schemas.openxmlformats.org/officeDocument/2006/relationships/image" Target="../media/image27.png"/><Relationship Id="rId37" Type="http://schemas.openxmlformats.org/officeDocument/2006/relationships/image" Target="../media/image107.svg"/><Relationship Id="rId40" Type="http://schemas.openxmlformats.org/officeDocument/2006/relationships/image" Target="../media/image110.png"/><Relationship Id="rId45" Type="http://schemas.openxmlformats.org/officeDocument/2006/relationships/image" Target="../media/image115.svg"/><Relationship Id="rId53" Type="http://schemas.openxmlformats.org/officeDocument/2006/relationships/image" Target="../media/image16.svg"/><Relationship Id="rId58" Type="http://schemas.openxmlformats.org/officeDocument/2006/relationships/image" Target="../media/image122.png"/><Relationship Id="rId66" Type="http://schemas.openxmlformats.org/officeDocument/2006/relationships/image" Target="../media/image130.png"/><Relationship Id="rId74" Type="http://schemas.openxmlformats.org/officeDocument/2006/relationships/image" Target="../media/image134.png"/><Relationship Id="rId79" Type="http://schemas.openxmlformats.org/officeDocument/2006/relationships/image" Target="../media/image137.svg"/><Relationship Id="rId5" Type="http://schemas.openxmlformats.org/officeDocument/2006/relationships/image" Target="../media/image79.svg"/><Relationship Id="rId61" Type="http://schemas.openxmlformats.org/officeDocument/2006/relationships/image" Target="../media/image125.svg"/><Relationship Id="rId19" Type="http://schemas.openxmlformats.org/officeDocument/2006/relationships/image" Target="../media/image91.sv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svg"/><Relationship Id="rId30" Type="http://schemas.openxmlformats.org/officeDocument/2006/relationships/image" Target="../media/image102.png"/><Relationship Id="rId35" Type="http://schemas.openxmlformats.org/officeDocument/2006/relationships/image" Target="../media/image105.svg"/><Relationship Id="rId43" Type="http://schemas.openxmlformats.org/officeDocument/2006/relationships/image" Target="../media/image113.svg"/><Relationship Id="rId48" Type="http://schemas.openxmlformats.org/officeDocument/2006/relationships/image" Target="../media/image5.png"/><Relationship Id="rId56" Type="http://schemas.openxmlformats.org/officeDocument/2006/relationships/image" Target="../media/image9.png"/><Relationship Id="rId64" Type="http://schemas.openxmlformats.org/officeDocument/2006/relationships/image" Target="../media/image128.png"/><Relationship Id="rId69" Type="http://schemas.openxmlformats.org/officeDocument/2006/relationships/image" Target="../media/image72.svg"/><Relationship Id="rId77" Type="http://schemas.openxmlformats.org/officeDocument/2006/relationships/image" Target="../media/image4.svg"/><Relationship Id="rId8" Type="http://schemas.openxmlformats.org/officeDocument/2006/relationships/image" Target="../media/image82.png"/><Relationship Id="rId51" Type="http://schemas.openxmlformats.org/officeDocument/2006/relationships/image" Target="../media/image119.svg"/><Relationship Id="rId72" Type="http://schemas.openxmlformats.org/officeDocument/2006/relationships/image" Target="../media/image132.png"/><Relationship Id="rId3" Type="http://schemas.openxmlformats.org/officeDocument/2006/relationships/image" Target="../media/image77.svg"/><Relationship Id="rId12" Type="http://schemas.openxmlformats.org/officeDocument/2006/relationships/image" Target="../media/image1.png"/><Relationship Id="rId17" Type="http://schemas.openxmlformats.org/officeDocument/2006/relationships/image" Target="../media/image89.svg"/><Relationship Id="rId25" Type="http://schemas.openxmlformats.org/officeDocument/2006/relationships/image" Target="../media/image97.svg"/><Relationship Id="rId33" Type="http://schemas.openxmlformats.org/officeDocument/2006/relationships/image" Target="../media/image28.svg"/><Relationship Id="rId38" Type="http://schemas.openxmlformats.org/officeDocument/2006/relationships/image" Target="../media/image108.png"/><Relationship Id="rId46" Type="http://schemas.openxmlformats.org/officeDocument/2006/relationships/image" Target="../media/image116.png"/><Relationship Id="rId59" Type="http://schemas.openxmlformats.org/officeDocument/2006/relationships/image" Target="../media/image123.svg"/><Relationship Id="rId67" Type="http://schemas.openxmlformats.org/officeDocument/2006/relationships/image" Target="../media/image131.svg"/><Relationship Id="rId20" Type="http://schemas.openxmlformats.org/officeDocument/2006/relationships/image" Target="../media/image92.png"/><Relationship Id="rId41" Type="http://schemas.openxmlformats.org/officeDocument/2006/relationships/image" Target="../media/image111.svg"/><Relationship Id="rId54" Type="http://schemas.openxmlformats.org/officeDocument/2006/relationships/image" Target="../media/image120.png"/><Relationship Id="rId62" Type="http://schemas.openxmlformats.org/officeDocument/2006/relationships/image" Target="../media/image126.png"/><Relationship Id="rId70" Type="http://schemas.openxmlformats.org/officeDocument/2006/relationships/image" Target="../media/image74.png"/><Relationship Id="rId75" Type="http://schemas.openxmlformats.org/officeDocument/2006/relationships/image" Target="../media/image1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5" Type="http://schemas.openxmlformats.org/officeDocument/2006/relationships/image" Target="../media/image87.svg"/><Relationship Id="rId23" Type="http://schemas.openxmlformats.org/officeDocument/2006/relationships/image" Target="../media/image95.svg"/><Relationship Id="rId28" Type="http://schemas.openxmlformats.org/officeDocument/2006/relationships/image" Target="../media/image100.png"/><Relationship Id="rId36" Type="http://schemas.openxmlformats.org/officeDocument/2006/relationships/image" Target="../media/image106.png"/><Relationship Id="rId49" Type="http://schemas.openxmlformats.org/officeDocument/2006/relationships/image" Target="../media/image6.svg"/><Relationship Id="rId57" Type="http://schemas.openxmlformats.org/officeDocument/2006/relationships/image" Target="../media/image10.svg"/><Relationship Id="rId10" Type="http://schemas.openxmlformats.org/officeDocument/2006/relationships/image" Target="../media/image84.png"/><Relationship Id="rId31" Type="http://schemas.openxmlformats.org/officeDocument/2006/relationships/image" Target="../media/image103.svg"/><Relationship Id="rId44" Type="http://schemas.openxmlformats.org/officeDocument/2006/relationships/image" Target="../media/image114.png"/><Relationship Id="rId52" Type="http://schemas.openxmlformats.org/officeDocument/2006/relationships/image" Target="../media/image15.png"/><Relationship Id="rId60" Type="http://schemas.openxmlformats.org/officeDocument/2006/relationships/image" Target="../media/image124.png"/><Relationship Id="rId65" Type="http://schemas.openxmlformats.org/officeDocument/2006/relationships/image" Target="../media/image129.svg"/><Relationship Id="rId73" Type="http://schemas.openxmlformats.org/officeDocument/2006/relationships/image" Target="../media/image133.svg"/><Relationship Id="rId78" Type="http://schemas.openxmlformats.org/officeDocument/2006/relationships/image" Target="../media/image136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3" Type="http://schemas.openxmlformats.org/officeDocument/2006/relationships/image" Target="../media/image2.svg"/><Relationship Id="rId18" Type="http://schemas.openxmlformats.org/officeDocument/2006/relationships/image" Target="../media/image90.png"/><Relationship Id="rId39" Type="http://schemas.openxmlformats.org/officeDocument/2006/relationships/image" Target="../media/image109.svg"/><Relationship Id="rId34" Type="http://schemas.openxmlformats.org/officeDocument/2006/relationships/image" Target="../media/image104.png"/><Relationship Id="rId50" Type="http://schemas.openxmlformats.org/officeDocument/2006/relationships/image" Target="../media/image118.png"/><Relationship Id="rId55" Type="http://schemas.openxmlformats.org/officeDocument/2006/relationships/image" Target="../media/image121.svg"/><Relationship Id="rId76" Type="http://schemas.openxmlformats.org/officeDocument/2006/relationships/image" Target="../media/image3.png"/><Relationship Id="rId7" Type="http://schemas.openxmlformats.org/officeDocument/2006/relationships/image" Target="../media/image81.svg"/><Relationship Id="rId71" Type="http://schemas.openxmlformats.org/officeDocument/2006/relationships/image" Target="../media/image75.svg"/><Relationship Id="rId2" Type="http://schemas.openxmlformats.org/officeDocument/2006/relationships/image" Target="../media/image76.png"/><Relationship Id="rId29" Type="http://schemas.openxmlformats.org/officeDocument/2006/relationships/image" Target="../media/image10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13371" y="3067813"/>
            <a:ext cx="9661259" cy="5083263"/>
            <a:chOff x="0" y="0"/>
            <a:chExt cx="12881678" cy="6777684"/>
          </a:xfrm>
        </p:grpSpPr>
        <p:sp>
          <p:nvSpPr>
            <p:cNvPr id="3" name="TextBox 3"/>
            <p:cNvSpPr txBox="1"/>
            <p:nvPr/>
          </p:nvSpPr>
          <p:spPr>
            <a:xfrm>
              <a:off x="0" y="447675"/>
              <a:ext cx="12881678" cy="320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80"/>
                </a:lnSpc>
              </a:pPr>
              <a:r>
                <a:rPr lang="en-US" sz="18000" dirty="0">
                  <a:solidFill>
                    <a:srgbClr val="FDF6F2"/>
                  </a:solidFill>
                  <a:latin typeface="탁탁시카고굴림"/>
                </a:rPr>
                <a:t>2시에 </a:t>
              </a:r>
              <a:r>
                <a:rPr lang="en-US" sz="18000" dirty="0" err="1">
                  <a:solidFill>
                    <a:srgbClr val="FDF6F2"/>
                  </a:solidFill>
                  <a:latin typeface="탁탁시카고굴림"/>
                </a:rPr>
                <a:t>뭐해</a:t>
              </a:r>
              <a:r>
                <a:rPr lang="en-US" sz="18000" dirty="0">
                  <a:solidFill>
                    <a:srgbClr val="FDF6F2"/>
                  </a:solidFill>
                  <a:latin typeface="탁탁시카고굴림"/>
                </a:rPr>
                <a:t>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679291" y="5676593"/>
              <a:ext cx="7523096" cy="1101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799" spc="297" dirty="0" err="1">
                  <a:solidFill>
                    <a:srgbClr val="FDF6F2"/>
                  </a:solidFill>
                  <a:ea typeface="탁탁시카고굴림"/>
                </a:rPr>
                <a:t>김종현</a:t>
              </a:r>
              <a:r>
                <a:rPr lang="en-US" sz="4799" spc="297" dirty="0">
                  <a:solidFill>
                    <a:srgbClr val="FDF6F2"/>
                  </a:solidFill>
                  <a:ea typeface="탁탁시카고굴림"/>
                </a:rPr>
                <a:t> </a:t>
              </a:r>
              <a:r>
                <a:rPr lang="en-US" sz="4799" spc="297" dirty="0" err="1">
                  <a:solidFill>
                    <a:srgbClr val="FDF6F2"/>
                  </a:solidFill>
                  <a:ea typeface="탁탁시카고굴림"/>
                </a:rPr>
                <a:t>김제경</a:t>
              </a:r>
              <a:r>
                <a:rPr lang="en-US" sz="4799" spc="297" dirty="0">
                  <a:solidFill>
                    <a:srgbClr val="FDF6F2"/>
                  </a:solidFill>
                  <a:ea typeface="탁탁시카고굴림"/>
                </a:rPr>
                <a:t> </a:t>
              </a:r>
              <a:r>
                <a:rPr lang="en-US" sz="4799" spc="297" dirty="0" err="1">
                  <a:solidFill>
                    <a:srgbClr val="FDF6F2"/>
                  </a:solidFill>
                  <a:ea typeface="탁탁시카고굴림"/>
                </a:rPr>
                <a:t>윤희성</a:t>
              </a:r>
              <a:r>
                <a:rPr lang="en-US" sz="4799" spc="297" dirty="0">
                  <a:solidFill>
                    <a:srgbClr val="FDF6F2"/>
                  </a:solidFill>
                  <a:ea typeface="탁탁시카고굴림"/>
                </a:rPr>
                <a:t> </a:t>
              </a:r>
              <a:r>
                <a:rPr lang="en-US" sz="4799" spc="297" dirty="0" err="1">
                  <a:solidFill>
                    <a:srgbClr val="FDF6F2"/>
                  </a:solidFill>
                  <a:ea typeface="탁탁시카고굴림"/>
                </a:rPr>
                <a:t>진가영</a:t>
              </a:r>
              <a:endParaRPr lang="en-US" sz="4799" spc="297" dirty="0">
                <a:solidFill>
                  <a:srgbClr val="FDF6F2"/>
                </a:solidFill>
                <a:ea typeface="탁탁시카고굴림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668075">
            <a:off x="14764015" y="6748285"/>
            <a:ext cx="3847701" cy="4590533"/>
          </a:xfrm>
          <a:custGeom>
            <a:avLst/>
            <a:gdLst/>
            <a:ahLst/>
            <a:cxnLst/>
            <a:rect l="l" t="t" r="r" b="b"/>
            <a:pathLst>
              <a:path w="3847701" h="4590533">
                <a:moveTo>
                  <a:pt x="0" y="0"/>
                </a:moveTo>
                <a:lnTo>
                  <a:pt x="3847701" y="0"/>
                </a:lnTo>
                <a:lnTo>
                  <a:pt x="3847701" y="4590533"/>
                </a:lnTo>
                <a:lnTo>
                  <a:pt x="0" y="4590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733976">
            <a:off x="-354514" y="358604"/>
            <a:ext cx="3770545" cy="3599157"/>
          </a:xfrm>
          <a:custGeom>
            <a:avLst/>
            <a:gdLst/>
            <a:ahLst/>
            <a:cxnLst/>
            <a:rect l="l" t="t" r="r" b="b"/>
            <a:pathLst>
              <a:path w="3770545" h="3599157">
                <a:moveTo>
                  <a:pt x="0" y="0"/>
                </a:moveTo>
                <a:lnTo>
                  <a:pt x="3770545" y="0"/>
                </a:lnTo>
                <a:lnTo>
                  <a:pt x="3770545" y="3599156"/>
                </a:lnTo>
                <a:lnTo>
                  <a:pt x="0" y="3599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496182">
            <a:off x="2498586" y="7682745"/>
            <a:ext cx="3811122" cy="3194413"/>
          </a:xfrm>
          <a:custGeom>
            <a:avLst/>
            <a:gdLst/>
            <a:ahLst/>
            <a:cxnLst/>
            <a:rect l="l" t="t" r="r" b="b"/>
            <a:pathLst>
              <a:path w="3811122" h="3194413">
                <a:moveTo>
                  <a:pt x="0" y="0"/>
                </a:moveTo>
                <a:lnTo>
                  <a:pt x="3811122" y="0"/>
                </a:lnTo>
                <a:lnTo>
                  <a:pt x="3811122" y="3194413"/>
                </a:lnTo>
                <a:lnTo>
                  <a:pt x="0" y="3194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917863" y="5778399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313371" y="1326794"/>
            <a:ext cx="663598" cy="831388"/>
          </a:xfrm>
          <a:custGeom>
            <a:avLst/>
            <a:gdLst/>
            <a:ahLst/>
            <a:cxnLst/>
            <a:rect l="l" t="t" r="r" b="b"/>
            <a:pathLst>
              <a:path w="663598" h="831388">
                <a:moveTo>
                  <a:pt x="0" y="0"/>
                </a:moveTo>
                <a:lnTo>
                  <a:pt x="663598" y="0"/>
                </a:lnTo>
                <a:lnTo>
                  <a:pt x="663598" y="831388"/>
                </a:lnTo>
                <a:lnTo>
                  <a:pt x="0" y="831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3721411" y="8409063"/>
            <a:ext cx="506437" cy="634488"/>
          </a:xfrm>
          <a:custGeom>
            <a:avLst/>
            <a:gdLst/>
            <a:ahLst/>
            <a:cxnLst/>
            <a:rect l="l" t="t" r="r" b="b"/>
            <a:pathLst>
              <a:path w="506437" h="634488">
                <a:moveTo>
                  <a:pt x="0" y="0"/>
                </a:moveTo>
                <a:lnTo>
                  <a:pt x="506437" y="0"/>
                </a:lnTo>
                <a:lnTo>
                  <a:pt x="506437" y="634488"/>
                </a:lnTo>
                <a:lnTo>
                  <a:pt x="0" y="634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6280034" y="3577818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-1124567">
            <a:off x="13113044" y="-1035714"/>
            <a:ext cx="3697747" cy="3401927"/>
          </a:xfrm>
          <a:custGeom>
            <a:avLst/>
            <a:gdLst/>
            <a:ahLst/>
            <a:cxnLst/>
            <a:rect l="l" t="t" r="r" b="b"/>
            <a:pathLst>
              <a:path w="3697747" h="3401927">
                <a:moveTo>
                  <a:pt x="0" y="0"/>
                </a:moveTo>
                <a:lnTo>
                  <a:pt x="3697747" y="0"/>
                </a:lnTo>
                <a:lnTo>
                  <a:pt x="3697747" y="3401927"/>
                </a:lnTo>
                <a:lnTo>
                  <a:pt x="0" y="34019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BE57D0-98AA-262B-3E66-EFF75B85B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12081077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7F422-D0B1-BCA3-0FEC-A6F8AAC39E5E}"/>
              </a:ext>
            </a:extLst>
          </p:cNvPr>
          <p:cNvSpPr txBox="1"/>
          <p:nvPr/>
        </p:nvSpPr>
        <p:spPr>
          <a:xfrm>
            <a:off x="304800" y="263665"/>
            <a:ext cx="1234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모달창에서</a:t>
            </a:r>
            <a:r>
              <a:rPr kumimoji="1" lang="ko-KR" altLang="en-US" sz="4000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선택 후 </a:t>
            </a:r>
            <a:r>
              <a:rPr kumimoji="1" lang="ko-KR" altLang="en-US" sz="4000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모달창을</a:t>
            </a:r>
            <a:r>
              <a:rPr kumimoji="1" lang="ko-KR" altLang="en-US" sz="4000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숨기고 두번째 화면 나타나게 하기</a:t>
            </a:r>
            <a:endParaRPr kumimoji="1" lang="ko-Kore-KR" altLang="en-US" sz="4000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D10CC-07A8-9C60-2757-296DF9A55181}"/>
              </a:ext>
            </a:extLst>
          </p:cNvPr>
          <p:cNvSpPr txBox="1"/>
          <p:nvPr/>
        </p:nvSpPr>
        <p:spPr>
          <a:xfrm>
            <a:off x="304800" y="1235215"/>
            <a:ext cx="920634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first_page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second_page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35548-80F3-8793-216C-B27368804A71}"/>
              </a:ext>
            </a:extLst>
          </p:cNvPr>
          <p:cNvSpPr txBox="1"/>
          <p:nvPr/>
        </p:nvSpPr>
        <p:spPr>
          <a:xfrm>
            <a:off x="270164" y="214521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선택한 정보 넘어가게 하기</a:t>
            </a:r>
            <a:endParaRPr kumimoji="1" lang="ko-Kore-KR" altLang="en-US" sz="4000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4C54A-07E7-AB1B-2CAB-374E17121240}"/>
              </a:ext>
            </a:extLst>
          </p:cNvPr>
          <p:cNvSpPr txBox="1"/>
          <p:nvPr/>
        </p:nvSpPr>
        <p:spPr>
          <a:xfrm>
            <a:off x="304800" y="3007608"/>
            <a:ext cx="9227126" cy="70173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input:checkbox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[name=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select_region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]'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':checked'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==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select_region_result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input:radio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[name=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select_part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]'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':checked'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==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select_part_result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select_part_result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식당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restaurantType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cafeType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playType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select_part_result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카페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restaurantType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cafeType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playType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select_part_result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놀거리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restaurantType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cafeType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playType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alert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선택 해주세요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28777" y="3797732"/>
            <a:ext cx="6230523" cy="2612161"/>
            <a:chOff x="0" y="0"/>
            <a:chExt cx="8307364" cy="3482881"/>
          </a:xfrm>
        </p:grpSpPr>
        <p:sp>
          <p:nvSpPr>
            <p:cNvPr id="4" name="TextBox 4"/>
            <p:cNvSpPr txBox="1"/>
            <p:nvPr/>
          </p:nvSpPr>
          <p:spPr>
            <a:xfrm>
              <a:off x="584574" y="2506462"/>
              <a:ext cx="7138216" cy="9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9"/>
                </a:lnSpc>
              </a:pPr>
              <a:r>
                <a:rPr lang="en-US" sz="4399">
                  <a:solidFill>
                    <a:srgbClr val="FDF6F2"/>
                  </a:solidFill>
                  <a:ea typeface="탁탁시카고굴림"/>
                </a:rPr>
                <a:t>김종현 김제경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8307364" cy="2112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1000">
                  <a:solidFill>
                    <a:srgbClr val="FDF6F2"/>
                  </a:solidFill>
                  <a:ea typeface="탁탁시카고굴림"/>
                </a:rPr>
                <a:t>두번째 페이지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C303A77-2B3C-53FE-73E7-EDAE81E7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9568"/>
            <a:ext cx="9570518" cy="545210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497FD5A2-1BF5-0664-1071-E71330BBE9B7}"/>
              </a:ext>
            </a:extLst>
          </p:cNvPr>
          <p:cNvSpPr/>
          <p:nvPr/>
        </p:nvSpPr>
        <p:spPr>
          <a:xfrm rot="496182">
            <a:off x="1124317" y="6698540"/>
            <a:ext cx="3811122" cy="3194413"/>
          </a:xfrm>
          <a:custGeom>
            <a:avLst/>
            <a:gdLst/>
            <a:ahLst/>
            <a:cxnLst/>
            <a:rect l="l" t="t" r="r" b="b"/>
            <a:pathLst>
              <a:path w="3811122" h="3194413">
                <a:moveTo>
                  <a:pt x="0" y="0"/>
                </a:moveTo>
                <a:lnTo>
                  <a:pt x="3811122" y="0"/>
                </a:lnTo>
                <a:lnTo>
                  <a:pt x="3811122" y="3194413"/>
                </a:lnTo>
                <a:lnTo>
                  <a:pt x="0" y="3194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796DA3B9-5192-4F55-BB30-A00DE7720707}"/>
              </a:ext>
            </a:extLst>
          </p:cNvPr>
          <p:cNvSpPr txBox="1"/>
          <p:nvPr/>
        </p:nvSpPr>
        <p:spPr>
          <a:xfrm>
            <a:off x="958440" y="613007"/>
            <a:ext cx="1637112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ko-KR" altLang="en-US" sz="4800" dirty="0">
                <a:latin typeface="+mj-lt"/>
                <a:ea typeface="Noto Sans CJK KR Bold" panose="020B0800000000000000" pitchFamily="34" charset="-127"/>
              </a:rPr>
              <a:t>두 번째 페이지</a:t>
            </a:r>
            <a:endParaRPr lang="ko-KR" altLang="en-US" sz="4500" dirty="0">
              <a:latin typeface="+mj-lt"/>
              <a:ea typeface="Noto Sans CJK KR Bold" panose="020B08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56BF71-30FB-A2B8-694A-780BE76A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72" y="0"/>
            <a:ext cx="1640025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0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48AE27-B832-5062-D621-F36D9A229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47" r="13683"/>
          <a:stretch/>
        </p:blipFill>
        <p:spPr>
          <a:xfrm>
            <a:off x="9166167" y="119259"/>
            <a:ext cx="7975090" cy="100484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C7578B-7B23-230B-E69A-31DF1BCAE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9" y="3416531"/>
            <a:ext cx="8728926" cy="2871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0C9A62-A0EC-2ABF-8B67-6315E85EFC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02" b="68450"/>
          <a:stretch/>
        </p:blipFill>
        <p:spPr>
          <a:xfrm>
            <a:off x="272449" y="6326084"/>
            <a:ext cx="7914391" cy="3841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E1400A-0AD5-CC42-871F-12228A16A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49" y="1168899"/>
            <a:ext cx="7423751" cy="2222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47FB-9D81-5F51-E49A-7DE9B06AB2B9}"/>
              </a:ext>
            </a:extLst>
          </p:cNvPr>
          <p:cNvSpPr txBox="1"/>
          <p:nvPr/>
        </p:nvSpPr>
        <p:spPr>
          <a:xfrm>
            <a:off x="304800" y="330459"/>
            <a:ext cx="976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Select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태그 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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지역 선택 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&amp;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참조 파일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-US" altLang="ko-KR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js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선정</a:t>
            </a:r>
            <a:endParaRPr lang="en-US" altLang="ko-KR" sz="3600" b="1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2E8D17-6273-4B05-4942-87E72856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95" y="1350414"/>
            <a:ext cx="6208278" cy="24214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DB66AC-ADA2-21D2-9A29-2A403DC4D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5" y="2019300"/>
            <a:ext cx="6810375" cy="800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12F8E4-679F-E6A1-CF9D-D772D7D01CB6}"/>
              </a:ext>
            </a:extLst>
          </p:cNvPr>
          <p:cNvSpPr txBox="1"/>
          <p:nvPr/>
        </p:nvSpPr>
        <p:spPr>
          <a:xfrm>
            <a:off x="76200" y="342900"/>
            <a:ext cx="1931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firstCategory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클릭이벤트와 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hidden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클래스 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SecondCategory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안내창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테이블 선택적으로 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표기</a:t>
            </a:r>
            <a:endParaRPr lang="en-US" altLang="ko-KR" sz="3600" b="1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8728B1-04BE-F484-9B8A-C2A6FF012C1B}"/>
              </a:ext>
            </a:extLst>
          </p:cNvPr>
          <p:cNvGrpSpPr/>
          <p:nvPr/>
        </p:nvGrpSpPr>
        <p:grpSpPr>
          <a:xfrm>
            <a:off x="457200" y="3947091"/>
            <a:ext cx="7263575" cy="6225609"/>
            <a:chOff x="457200" y="3771900"/>
            <a:chExt cx="7263575" cy="622560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1A3B534-1813-A7B6-1960-51168AB11B4E}"/>
                </a:ext>
              </a:extLst>
            </p:cNvPr>
            <p:cNvGrpSpPr/>
            <p:nvPr/>
          </p:nvGrpSpPr>
          <p:grpSpPr>
            <a:xfrm>
              <a:off x="457200" y="3771900"/>
              <a:ext cx="7263575" cy="5621058"/>
              <a:chOff x="1909665" y="2965598"/>
              <a:chExt cx="4842383" cy="374737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A15A065-E05C-909B-F87B-1938B9738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6" t="15873" r="25946"/>
              <a:stretch/>
            </p:blipFill>
            <p:spPr>
              <a:xfrm>
                <a:off x="1909665" y="2965598"/>
                <a:ext cx="4842383" cy="374737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968463-DC99-1B8D-78F8-B7743169883E}"/>
                  </a:ext>
                </a:extLst>
              </p:cNvPr>
              <p:cNvSpPr txBox="1"/>
              <p:nvPr/>
            </p:nvSpPr>
            <p:spPr>
              <a:xfrm>
                <a:off x="3796097" y="4832575"/>
                <a:ext cx="2353746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700" dirty="0"/>
                  <a:t>.</a:t>
                </a:r>
                <a:r>
                  <a:rPr lang="en-US" altLang="ko-KR" sz="2700" dirty="0" err="1"/>
                  <a:t>introForSecond</a:t>
                </a:r>
                <a:endParaRPr lang="ko-KR" altLang="en-US" sz="2700" dirty="0"/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4DE08D83-E977-D879-D226-1267EBE292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05641" y="4408292"/>
                <a:ext cx="273691" cy="42428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5F381D7A-6F6B-AFB3-9945-55A6DC06DFFD}"/>
                </a:ext>
              </a:extLst>
            </p:cNvPr>
            <p:cNvCxnSpPr/>
            <p:nvPr/>
          </p:nvCxnSpPr>
          <p:spPr>
            <a:xfrm rot="10800000">
              <a:off x="2568618" y="8496300"/>
              <a:ext cx="973416" cy="75307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EFFCF8-3272-05F0-D766-6E949F1A3693}"/>
                </a:ext>
              </a:extLst>
            </p:cNvPr>
            <p:cNvSpPr txBox="1"/>
            <p:nvPr/>
          </p:nvSpPr>
          <p:spPr>
            <a:xfrm>
              <a:off x="740664" y="9074179"/>
              <a:ext cx="3145536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dirty="0" err="1"/>
                <a:t>secondCategory</a:t>
              </a:r>
              <a:endParaRPr lang="en-US" altLang="ko-KR" sz="2700" dirty="0"/>
            </a:p>
            <a:p>
              <a:pPr algn="ctr"/>
              <a:r>
                <a:rPr lang="en-US" altLang="ko-KR" sz="2700" dirty="0"/>
                <a:t>#restaurantType</a:t>
              </a:r>
              <a:endParaRPr lang="ko-KR" altLang="en-US" sz="27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226D61A-6820-2FE7-00DF-2D50902E4EA3}"/>
              </a:ext>
            </a:extLst>
          </p:cNvPr>
          <p:cNvGrpSpPr/>
          <p:nvPr/>
        </p:nvGrpSpPr>
        <p:grpSpPr>
          <a:xfrm>
            <a:off x="7134225" y="1379667"/>
            <a:ext cx="3784308" cy="507831"/>
            <a:chOff x="6869853" y="1328543"/>
            <a:chExt cx="3784308" cy="507831"/>
          </a:xfrm>
        </p:grpSpPr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B221C02C-8C1F-67D3-5632-7788DDA2296F}"/>
                </a:ext>
              </a:extLst>
            </p:cNvPr>
            <p:cNvCxnSpPr>
              <a:cxnSpLocks/>
            </p:cNvCxnSpPr>
            <p:nvPr/>
          </p:nvCxnSpPr>
          <p:spPr>
            <a:xfrm>
              <a:off x="9696750" y="1552247"/>
              <a:ext cx="957411" cy="253915"/>
            </a:xfrm>
            <a:prstGeom prst="bentConnector3">
              <a:avLst>
                <a:gd name="adj1" fmla="val 9862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BFC4CE-548E-472D-D358-A181CB647BE0}"/>
                </a:ext>
              </a:extLst>
            </p:cNvPr>
            <p:cNvSpPr txBox="1"/>
            <p:nvPr/>
          </p:nvSpPr>
          <p:spPr>
            <a:xfrm>
              <a:off x="6869853" y="1328543"/>
              <a:ext cx="3145536" cy="5078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dirty="0" err="1"/>
                <a:t>firstCategory</a:t>
              </a:r>
              <a:endParaRPr lang="ko-KR" altLang="en-US" sz="27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707FF5-231F-1398-9371-5C82BBFA1F4B}"/>
              </a:ext>
            </a:extLst>
          </p:cNvPr>
          <p:cNvGrpSpPr/>
          <p:nvPr/>
        </p:nvGrpSpPr>
        <p:grpSpPr>
          <a:xfrm>
            <a:off x="8474127" y="3177051"/>
            <a:ext cx="8454961" cy="6767049"/>
            <a:chOff x="8474127" y="2855498"/>
            <a:chExt cx="8454961" cy="676704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63205E-2691-C3CB-D280-E1A012C01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7408"/>
            <a:stretch/>
          </p:blipFill>
          <p:spPr>
            <a:xfrm>
              <a:off x="8474127" y="2855498"/>
              <a:ext cx="8454961" cy="6767049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33172F0-4C70-A14C-4E05-6180CFE901E1}"/>
                </a:ext>
              </a:extLst>
            </p:cNvPr>
            <p:cNvSpPr/>
            <p:nvPr/>
          </p:nvSpPr>
          <p:spPr>
            <a:xfrm>
              <a:off x="12649200" y="5295900"/>
              <a:ext cx="1295400" cy="4572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064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7">
            <a:extLst>
              <a:ext uri="{FF2B5EF4-FFF2-40B4-BE49-F238E27FC236}">
                <a16:creationId xmlns:a16="http://schemas.microsoft.com/office/drawing/2014/main" id="{FF9516BC-1C37-C268-C3E4-B0A14E4AF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" t="22654" r="84631" b="48448"/>
          <a:stretch/>
        </p:blipFill>
        <p:spPr>
          <a:xfrm>
            <a:off x="282146" y="5884441"/>
            <a:ext cx="2526601" cy="3276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792039-13F9-1958-D2D7-C0F112654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6659" r="7894" b="16659"/>
          <a:stretch/>
        </p:blipFill>
        <p:spPr>
          <a:xfrm>
            <a:off x="304800" y="647700"/>
            <a:ext cx="7772400" cy="50673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807CC5-7146-34FA-185A-FC5DAD23C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982" y="2915056"/>
            <a:ext cx="9239920" cy="5249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0383FE-BAF6-C449-E3DB-CBDB5C5B60E6}"/>
              </a:ext>
            </a:extLst>
          </p:cNvPr>
          <p:cNvSpPr txBox="1"/>
          <p:nvPr/>
        </p:nvSpPr>
        <p:spPr>
          <a:xfrm>
            <a:off x="272448" y="342900"/>
            <a:ext cx="18244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secondCategory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클릭 이벤트 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en-US" altLang="ko-KR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SecondCategory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 별로 값을 지정하여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en-US" altLang="ko-KR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showTable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()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  <a:sym typeface="Wingdings" panose="05000000000000000000" pitchFamily="2" charset="2"/>
              </a:rPr>
              <a:t>함수 실행</a:t>
            </a:r>
            <a:endParaRPr lang="en-US" altLang="ko-KR" sz="3600" b="1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FBB8C-0C45-A944-1BD4-5C2EFB135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529" y="5990130"/>
            <a:ext cx="2297700" cy="232011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6B8DB8-5BA7-A953-55AD-221DEFA03AAE}"/>
              </a:ext>
            </a:extLst>
          </p:cNvPr>
          <p:cNvGrpSpPr/>
          <p:nvPr/>
        </p:nvGrpSpPr>
        <p:grpSpPr>
          <a:xfrm>
            <a:off x="378123" y="6786247"/>
            <a:ext cx="5480965" cy="2695402"/>
            <a:chOff x="378123" y="6786247"/>
            <a:chExt cx="5480965" cy="26954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093CF6-4CA7-4D14-1ACA-33EDA4A702F0}"/>
                </a:ext>
              </a:extLst>
            </p:cNvPr>
            <p:cNvSpPr txBox="1"/>
            <p:nvPr/>
          </p:nvSpPr>
          <p:spPr>
            <a:xfrm>
              <a:off x="378123" y="6786247"/>
              <a:ext cx="2737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secondCategory</a:t>
              </a:r>
              <a:r>
                <a:rPr lang="en-US" altLang="ko-KR" sz="2400" dirty="0"/>
                <a:t> = 1</a:t>
              </a:r>
              <a:endParaRPr lang="ko-KR" altLang="en-US" sz="2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DEE8C5-2AEB-07DC-0C0B-ACB21EA9AF4C}"/>
                </a:ext>
              </a:extLst>
            </p:cNvPr>
            <p:cNvSpPr txBox="1"/>
            <p:nvPr/>
          </p:nvSpPr>
          <p:spPr>
            <a:xfrm>
              <a:off x="378123" y="7933712"/>
              <a:ext cx="2737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secondCategory</a:t>
              </a:r>
              <a:r>
                <a:rPr lang="en-US" altLang="ko-KR" sz="2400" dirty="0"/>
                <a:t> = 2</a:t>
              </a:r>
              <a:endParaRPr lang="ko-KR" alt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701CF6-DD0F-30AF-2DB9-200795B02E0E}"/>
                </a:ext>
              </a:extLst>
            </p:cNvPr>
            <p:cNvSpPr txBox="1"/>
            <p:nvPr/>
          </p:nvSpPr>
          <p:spPr>
            <a:xfrm>
              <a:off x="383558" y="9019984"/>
              <a:ext cx="2737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secondCategory</a:t>
              </a:r>
              <a:r>
                <a:rPr lang="en-US" altLang="ko-KR" sz="2400" dirty="0"/>
                <a:t> = 3</a:t>
              </a:r>
              <a:endParaRPr lang="ko-KR" alt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6AF684-6992-2373-ADDA-472FD03B5747}"/>
                </a:ext>
              </a:extLst>
            </p:cNvPr>
            <p:cNvSpPr txBox="1"/>
            <p:nvPr/>
          </p:nvSpPr>
          <p:spPr>
            <a:xfrm>
              <a:off x="3121323" y="7933712"/>
              <a:ext cx="2737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secondCategory</a:t>
              </a:r>
              <a:r>
                <a:rPr lang="en-US" altLang="ko-KR" sz="2400" dirty="0"/>
                <a:t> = 5</a:t>
              </a:r>
              <a:endParaRPr lang="ko-KR" alt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EEB7B4-4DD0-C204-1303-74C22E820CD1}"/>
                </a:ext>
              </a:extLst>
            </p:cNvPr>
            <p:cNvSpPr txBox="1"/>
            <p:nvPr/>
          </p:nvSpPr>
          <p:spPr>
            <a:xfrm>
              <a:off x="3121323" y="6793750"/>
              <a:ext cx="2737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/>
                <a:t>secondCategory</a:t>
              </a:r>
              <a:r>
                <a:rPr lang="en-US" altLang="ko-KR" sz="2400" dirty="0"/>
                <a:t> = 4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15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3C568A-AF7A-580C-E643-6D751B4E7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8" b="46907"/>
          <a:stretch/>
        </p:blipFill>
        <p:spPr>
          <a:xfrm>
            <a:off x="932411" y="5143500"/>
            <a:ext cx="10144020" cy="4953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06395E-5D48-6436-F2A6-EE9FF3026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91" r="56946" b="48244"/>
          <a:stretch/>
        </p:blipFill>
        <p:spPr>
          <a:xfrm>
            <a:off x="11353800" y="5295900"/>
            <a:ext cx="4711931" cy="4644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416066-85D8-DF83-9F06-2344D5CD97B6}"/>
              </a:ext>
            </a:extLst>
          </p:cNvPr>
          <p:cNvSpPr txBox="1"/>
          <p:nvPr/>
        </p:nvSpPr>
        <p:spPr>
          <a:xfrm>
            <a:off x="272448" y="342900"/>
            <a:ext cx="1015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showTable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en-US" altLang="ko-KR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secondCategory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함수</a:t>
            </a:r>
            <a:endParaRPr lang="en-US" altLang="ko-KR" sz="3600" b="1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6F459-C4A5-D075-FB6A-4AE9E207F1FF}"/>
              </a:ext>
            </a:extLst>
          </p:cNvPr>
          <p:cNvSpPr txBox="1"/>
          <p:nvPr/>
        </p:nvSpPr>
        <p:spPr>
          <a:xfrm>
            <a:off x="272448" y="1019060"/>
            <a:ext cx="17863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secondCategory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값에 따라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참조하는 </a:t>
            </a:r>
            <a:r>
              <a:rPr lang="en-US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파일을 하나로 특정 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514350" indent="-514350">
              <a:buAutoNum type="arabicParenR"/>
            </a:pP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&lt;script&gt;&lt;/script&gt;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요소 생성하여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head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 내 추가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CEF687-F706-089F-CAFE-83CDB1717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237"/>
          <a:stretch/>
        </p:blipFill>
        <p:spPr>
          <a:xfrm>
            <a:off x="914400" y="1936593"/>
            <a:ext cx="10851228" cy="2437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37F93-C4E9-802B-AAE3-DD1FDB0B3DDB}"/>
              </a:ext>
            </a:extLst>
          </p:cNvPr>
          <p:cNvSpPr txBox="1"/>
          <p:nvPr/>
        </p:nvSpPr>
        <p:spPr>
          <a:xfrm>
            <a:off x="272448" y="4673795"/>
            <a:ext cx="1824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3)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연결된 </a:t>
            </a:r>
            <a:r>
              <a:rPr lang="en-US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js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파일에 저장된 객체에서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가게 정보 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이름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별점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태그</a:t>
            </a:r>
            <a:r>
              <a:rPr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불러옴</a:t>
            </a:r>
            <a:endParaRPr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724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1266BE-FA29-F063-2361-EA2CC133072E}"/>
              </a:ext>
            </a:extLst>
          </p:cNvPr>
          <p:cNvGrpSpPr/>
          <p:nvPr/>
        </p:nvGrpSpPr>
        <p:grpSpPr>
          <a:xfrm>
            <a:off x="281597" y="1690687"/>
            <a:ext cx="7393125" cy="7763150"/>
            <a:chOff x="157855" y="184489"/>
            <a:chExt cx="4928750" cy="517543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A2ABB98-DCFC-1B30-9024-3302804B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175" y="184489"/>
              <a:ext cx="4928430" cy="30994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391955-80A9-07D1-6AE1-49D8B759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1"/>
            <a:stretch/>
          </p:blipFill>
          <p:spPr>
            <a:xfrm>
              <a:off x="157855" y="2320183"/>
              <a:ext cx="4903725" cy="303973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B9C94B-16FE-DAE1-9A53-B46E71283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573" y="1333500"/>
            <a:ext cx="10420350" cy="830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95900-594D-846D-E58F-6F6B6179F797}"/>
              </a:ext>
            </a:extLst>
          </p:cNvPr>
          <p:cNvSpPr txBox="1"/>
          <p:nvPr/>
        </p:nvSpPr>
        <p:spPr>
          <a:xfrm>
            <a:off x="272448" y="342900"/>
            <a:ext cx="1015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찜버튼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3600" b="1" dirty="0" err="1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switchClass</a:t>
            </a:r>
            <a:r>
              <a:rPr lang="en-US" altLang="ko-KR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(), hover </a:t>
            </a:r>
            <a:r>
              <a:rPr lang="ko-KR" altLang="en-US" sz="3600" b="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이벤트 함수 이용</a:t>
            </a:r>
            <a:endParaRPr lang="en-US" altLang="ko-KR" sz="3600" b="1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77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28777" y="3883457"/>
            <a:ext cx="6230523" cy="2526436"/>
            <a:chOff x="0" y="114300"/>
            <a:chExt cx="8307364" cy="3368581"/>
          </a:xfrm>
        </p:grpSpPr>
        <p:sp>
          <p:nvSpPr>
            <p:cNvPr id="4" name="TextBox 4"/>
            <p:cNvSpPr txBox="1"/>
            <p:nvPr/>
          </p:nvSpPr>
          <p:spPr>
            <a:xfrm>
              <a:off x="584574" y="2506462"/>
              <a:ext cx="7138216" cy="9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9"/>
                </a:lnSpc>
              </a:pPr>
              <a:r>
                <a:rPr lang="en-US" sz="4399">
                  <a:solidFill>
                    <a:srgbClr val="FDF6F2"/>
                  </a:solidFill>
                  <a:ea typeface="탁탁시카고굴림"/>
                </a:rPr>
                <a:t>김종현 김제경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8307364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ko-KR" altLang="en-US" sz="11000" dirty="0">
                  <a:solidFill>
                    <a:srgbClr val="FDF6F2"/>
                  </a:solidFill>
                  <a:ea typeface="탁탁시카고굴림"/>
                </a:rPr>
                <a:t>세번째 페이지</a:t>
              </a:r>
              <a:endParaRPr lang="en-US" sz="11000" dirty="0">
                <a:solidFill>
                  <a:srgbClr val="FDF6F2"/>
                </a:solidFill>
                <a:ea typeface="탁탁시카고굴림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411C682-0F7F-DD16-BA01-D176411A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48146"/>
            <a:ext cx="9033578" cy="6891908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31E79201-E60F-1442-5236-EC7A702340B9}"/>
              </a:ext>
            </a:extLst>
          </p:cNvPr>
          <p:cNvSpPr/>
          <p:nvPr/>
        </p:nvSpPr>
        <p:spPr>
          <a:xfrm rot="668075">
            <a:off x="1169035" y="6738211"/>
            <a:ext cx="3847701" cy="4590533"/>
          </a:xfrm>
          <a:custGeom>
            <a:avLst/>
            <a:gdLst/>
            <a:ahLst/>
            <a:cxnLst/>
            <a:rect l="l" t="t" r="r" b="b"/>
            <a:pathLst>
              <a:path w="3847701" h="4590533">
                <a:moveTo>
                  <a:pt x="0" y="0"/>
                </a:moveTo>
                <a:lnTo>
                  <a:pt x="3847701" y="0"/>
                </a:lnTo>
                <a:lnTo>
                  <a:pt x="3847701" y="4590533"/>
                </a:lnTo>
                <a:lnTo>
                  <a:pt x="0" y="4590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8B2BC8-6A28-1912-60B2-F35D09110F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51"/>
            <a:ext cx="11658600" cy="7536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7547CE-1206-D4C7-D400-1BA0FA654E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750742"/>
            <a:ext cx="11658600" cy="75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8431" y="3039402"/>
            <a:ext cx="8235569" cy="4208195"/>
            <a:chOff x="0" y="0"/>
            <a:chExt cx="10980759" cy="56109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0759" cy="5610927"/>
            </a:xfrm>
            <a:custGeom>
              <a:avLst/>
              <a:gdLst/>
              <a:ahLst/>
              <a:cxnLst/>
              <a:rect l="l" t="t" r="r" b="b"/>
              <a:pathLst>
                <a:path w="10980759" h="5610927">
                  <a:moveTo>
                    <a:pt x="0" y="0"/>
                  </a:moveTo>
                  <a:lnTo>
                    <a:pt x="10980759" y="0"/>
                  </a:lnTo>
                  <a:lnTo>
                    <a:pt x="10980759" y="5610927"/>
                  </a:lnTo>
                  <a:lnTo>
                    <a:pt x="0" y="5610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61803" y="1896355"/>
              <a:ext cx="9257154" cy="192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0000">
                  <a:solidFill>
                    <a:srgbClr val="965A38"/>
                  </a:solidFill>
                  <a:latin typeface="탁탁시카고굴림"/>
                </a:rPr>
                <a:t>Contents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40788" y="1435179"/>
            <a:ext cx="62457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프로젝트 주제</a:t>
            </a:r>
          </a:p>
        </p:txBody>
      </p:sp>
      <p:sp>
        <p:nvSpPr>
          <p:cNvPr id="6" name="Freeform 6"/>
          <p:cNvSpPr/>
          <p:nvPr/>
        </p:nvSpPr>
        <p:spPr>
          <a:xfrm>
            <a:off x="10104839" y="1553283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140788" y="3051096"/>
            <a:ext cx="62457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소개 및 역할</a:t>
            </a:r>
          </a:p>
        </p:txBody>
      </p:sp>
      <p:sp>
        <p:nvSpPr>
          <p:cNvPr id="8" name="Freeform 8"/>
          <p:cNvSpPr/>
          <p:nvPr/>
        </p:nvSpPr>
        <p:spPr>
          <a:xfrm>
            <a:off x="10104839" y="3169200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1140788" y="4670346"/>
            <a:ext cx="62457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페이지별 기능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104839" y="4788450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1140788" y="6289596"/>
            <a:ext cx="624577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600" dirty="0">
                <a:solidFill>
                  <a:srgbClr val="965A38"/>
                </a:solidFill>
                <a:ea typeface="탁탁시카고굴림"/>
              </a:rPr>
              <a:t>후기</a:t>
            </a:r>
            <a:endParaRPr lang="en-US" sz="5600" dirty="0">
              <a:solidFill>
                <a:srgbClr val="965A38"/>
              </a:solidFill>
              <a:ea typeface="탁탁시카고굴림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104839" y="6407700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1140788" y="7908846"/>
            <a:ext cx="62457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시연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104839" y="8026950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D28C3C-021F-053E-0DA8-415D032D2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6" y="1"/>
            <a:ext cx="15913998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796DA3B9-5192-4F55-BB30-A00DE7720707}"/>
              </a:ext>
            </a:extLst>
          </p:cNvPr>
          <p:cNvSpPr txBox="1"/>
          <p:nvPr/>
        </p:nvSpPr>
        <p:spPr>
          <a:xfrm>
            <a:off x="958440" y="613007"/>
            <a:ext cx="1637112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ko-KR" altLang="en-US" sz="4800" dirty="0">
                <a:latin typeface="+mj-lt"/>
              </a:rPr>
              <a:t>세 번째 페이지</a:t>
            </a:r>
            <a:endParaRPr lang="en-US" altLang="ko-KR" sz="48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AE569-3999-2F40-7E74-7502CC59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4" b="16415"/>
          <a:stretch/>
        </p:blipFill>
        <p:spPr>
          <a:xfrm>
            <a:off x="616022" y="0"/>
            <a:ext cx="10734234" cy="7141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FE22D4-2A0A-A3EE-D795-9865F0CE93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886"/>
          <a:stretch/>
        </p:blipFill>
        <p:spPr>
          <a:xfrm>
            <a:off x="640904" y="6959727"/>
            <a:ext cx="4417410" cy="2943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DA5A4-88D0-EA1D-8E8D-74A38E4AA6EE}"/>
              </a:ext>
            </a:extLst>
          </p:cNvPr>
          <p:cNvSpPr txBox="1"/>
          <p:nvPr/>
        </p:nvSpPr>
        <p:spPr>
          <a:xfrm>
            <a:off x="9936048" y="166106"/>
            <a:ext cx="2201388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/>
              <a:t>.</a:t>
            </a:r>
            <a:r>
              <a:rPr lang="en-US" altLang="ko-KR" sz="2700" dirty="0" err="1"/>
              <a:t>reviewStar</a:t>
            </a:r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2052-A329-229B-CEB5-20C9CC690BE6}"/>
              </a:ext>
            </a:extLst>
          </p:cNvPr>
          <p:cNvSpPr txBox="1"/>
          <p:nvPr/>
        </p:nvSpPr>
        <p:spPr>
          <a:xfrm>
            <a:off x="4654694" y="7552575"/>
            <a:ext cx="2201388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/>
              <a:t>.</a:t>
            </a:r>
            <a:r>
              <a:rPr lang="en-US" altLang="ko-KR" sz="2700" dirty="0" err="1"/>
              <a:t>reviewBlog</a:t>
            </a:r>
            <a:endParaRPr lang="ko-KR" altLang="en-US" sz="27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75F687-3656-E460-D898-DCB3CF835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082" y="6498410"/>
            <a:ext cx="7534209" cy="3831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F9F71B-D710-51D6-7E4B-A13A242C6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141" y="1224901"/>
            <a:ext cx="7150464" cy="50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8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55B18A-57E6-FEAD-2BB3-1163B5B33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0" y="1736525"/>
            <a:ext cx="13880831" cy="64669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2F94C6-AD7E-65F6-DA42-3AE144A71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130" y="1254512"/>
            <a:ext cx="13426917" cy="7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6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F20D67-9D97-7D9D-7DDD-2AACBCFE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740458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BA864C-41B7-5A1B-C597-0429D79ED9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60" b="17"/>
          <a:stretch/>
        </p:blipFill>
        <p:spPr>
          <a:xfrm>
            <a:off x="2143818" y="5029200"/>
            <a:ext cx="6409948" cy="5105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7BFD97-025E-EB4E-5D9D-A850606B9A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70"/>
          <a:stretch/>
        </p:blipFill>
        <p:spPr>
          <a:xfrm>
            <a:off x="0" y="952500"/>
            <a:ext cx="855221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BADF77-4E44-C3B7-B579-B6A6B78E4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90"/>
          <a:stretch/>
        </p:blipFill>
        <p:spPr>
          <a:xfrm>
            <a:off x="9738608" y="3798317"/>
            <a:ext cx="3657296" cy="6500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0D2EE8-3D98-ECBD-D780-3D9C88B6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9085" y="3769744"/>
            <a:ext cx="3800475" cy="65008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57F196-EBB3-4D0D-CEF7-CF05BB68F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2" y="229177"/>
            <a:ext cx="7363620" cy="67385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5BB56E-B78C-201E-BEA0-71E5F059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970" y="3769744"/>
            <a:ext cx="3929063" cy="6557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20CABF-0AED-B88B-E305-EF4CABB89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5202" y="0"/>
            <a:ext cx="6615113" cy="3686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57E25B-530F-C87C-AB3B-F5BDD12B989C}"/>
              </a:ext>
            </a:extLst>
          </p:cNvPr>
          <p:cNvSpPr txBox="1"/>
          <p:nvPr/>
        </p:nvSpPr>
        <p:spPr>
          <a:xfrm>
            <a:off x="10935201" y="4400451"/>
            <a:ext cx="2201388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err="1"/>
              <a:t>reserveTime</a:t>
            </a:r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8E4BD-3CA5-ECE8-ED8B-A97DD4C61EE1}"/>
              </a:ext>
            </a:extLst>
          </p:cNvPr>
          <p:cNvSpPr txBox="1"/>
          <p:nvPr/>
        </p:nvSpPr>
        <p:spPr>
          <a:xfrm>
            <a:off x="13880592" y="7317387"/>
            <a:ext cx="2575269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err="1"/>
              <a:t>reservePeople</a:t>
            </a:r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3F6DD-B4E7-6A92-FAB5-847DDE0B0B8A}"/>
              </a:ext>
            </a:extLst>
          </p:cNvPr>
          <p:cNvSpPr txBox="1"/>
          <p:nvPr/>
        </p:nvSpPr>
        <p:spPr>
          <a:xfrm>
            <a:off x="4322659" y="9287267"/>
            <a:ext cx="3414842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err="1"/>
              <a:t>reserveComplete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96141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6177" y="4544295"/>
            <a:ext cx="6835647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ko-KR" altLang="en-US" sz="11000" dirty="0">
                <a:solidFill>
                  <a:srgbClr val="FDF6F2"/>
                </a:solidFill>
                <a:ea typeface="탁탁시카고굴림"/>
              </a:rPr>
              <a:t>후기</a:t>
            </a:r>
            <a:endParaRPr lang="en-US" sz="11000" dirty="0">
              <a:solidFill>
                <a:srgbClr val="FDF6F2"/>
              </a:solidFill>
              <a:ea typeface="탁탁시카고굴림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074240" y="7686199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717524">
            <a:off x="13202097" y="3315031"/>
            <a:ext cx="877580" cy="1326014"/>
          </a:xfrm>
          <a:custGeom>
            <a:avLst/>
            <a:gdLst/>
            <a:ahLst/>
            <a:cxnLst/>
            <a:rect l="l" t="t" r="r" b="b"/>
            <a:pathLst>
              <a:path w="877580" h="1326014">
                <a:moveTo>
                  <a:pt x="0" y="0"/>
                </a:moveTo>
                <a:lnTo>
                  <a:pt x="877580" y="0"/>
                </a:lnTo>
                <a:lnTo>
                  <a:pt x="877580" y="1326014"/>
                </a:lnTo>
                <a:lnTo>
                  <a:pt x="0" y="132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7067448">
            <a:off x="6779553" y="142436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-872623">
            <a:off x="11899845" y="1064772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803778">
            <a:off x="10221147" y="9982615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1163133">
            <a:off x="4072094" y="7910597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211825">
            <a:off x="6900239" y="9319563"/>
            <a:ext cx="877580" cy="1326014"/>
          </a:xfrm>
          <a:custGeom>
            <a:avLst/>
            <a:gdLst/>
            <a:ahLst/>
            <a:cxnLst/>
            <a:rect l="l" t="t" r="r" b="b"/>
            <a:pathLst>
              <a:path w="877580" h="1326014">
                <a:moveTo>
                  <a:pt x="0" y="0"/>
                </a:moveTo>
                <a:lnTo>
                  <a:pt x="877580" y="0"/>
                </a:lnTo>
                <a:lnTo>
                  <a:pt x="877580" y="1326015"/>
                </a:lnTo>
                <a:lnTo>
                  <a:pt x="0" y="132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1438505">
            <a:off x="4312015" y="1541313"/>
            <a:ext cx="877580" cy="1326014"/>
          </a:xfrm>
          <a:custGeom>
            <a:avLst/>
            <a:gdLst/>
            <a:ahLst/>
            <a:cxnLst/>
            <a:rect l="l" t="t" r="r" b="b"/>
            <a:pathLst>
              <a:path w="877580" h="1326014">
                <a:moveTo>
                  <a:pt x="0" y="0"/>
                </a:moveTo>
                <a:lnTo>
                  <a:pt x="877580" y="0"/>
                </a:lnTo>
                <a:lnTo>
                  <a:pt x="877580" y="1326014"/>
                </a:lnTo>
                <a:lnTo>
                  <a:pt x="0" y="132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71" y="430755"/>
            <a:ext cx="4117785" cy="2104098"/>
            <a:chOff x="0" y="0"/>
            <a:chExt cx="5490379" cy="2805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79" cy="2805463"/>
            </a:xfrm>
            <a:custGeom>
              <a:avLst/>
              <a:gdLst/>
              <a:ahLst/>
              <a:cxnLst/>
              <a:rect l="l" t="t" r="r" b="b"/>
              <a:pathLst>
                <a:path w="5490379" h="2805463">
                  <a:moveTo>
                    <a:pt x="0" y="0"/>
                  </a:moveTo>
                  <a:lnTo>
                    <a:pt x="5490379" y="0"/>
                  </a:lnTo>
                  <a:lnTo>
                    <a:pt x="5490379" y="2805463"/>
                  </a:lnTo>
                  <a:lnTo>
                    <a:pt x="0" y="280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914445"/>
              <a:endParaRPr lang="ko-KR" altLang="en-US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30903" y="1102060"/>
              <a:ext cx="4628575" cy="89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914445">
                <a:lnSpc>
                  <a:spcPts val="5001"/>
                </a:lnSpc>
              </a:pPr>
              <a:r>
                <a:rPr lang="ko-KR" altLang="en-US" sz="5001" dirty="0">
                  <a:solidFill>
                    <a:srgbClr val="965A38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힘들었던 점</a:t>
              </a:r>
              <a:endParaRPr lang="en-US" sz="500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1F7E96C-4051-EDCA-8FFC-E8F23A274003}"/>
              </a:ext>
            </a:extLst>
          </p:cNvPr>
          <p:cNvSpPr txBox="1"/>
          <p:nvPr/>
        </p:nvSpPr>
        <p:spPr>
          <a:xfrm>
            <a:off x="2631764" y="3543300"/>
            <a:ext cx="12301944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프로그래밍의 명확한 규칙을 정하지 않아 아쉬웠습니다</a:t>
            </a:r>
            <a:endParaRPr lang="en-US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26F1F-8460-0810-4495-2A7334A418EE}"/>
              </a:ext>
            </a:extLst>
          </p:cNvPr>
          <p:cNvSpPr txBox="1"/>
          <p:nvPr/>
        </p:nvSpPr>
        <p:spPr>
          <a:xfrm>
            <a:off x="2631764" y="5673624"/>
            <a:ext cx="12301944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lang="en-US" altLang="ko-KR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branch</a:t>
            </a:r>
            <a:r>
              <a:rPr lang="ko-KR" altLang="en-US" sz="4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 관리하는 것이 쉽지 않았습니다</a:t>
            </a:r>
            <a:endParaRPr lang="en-US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47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71" y="430755"/>
            <a:ext cx="4117785" cy="2104098"/>
            <a:chOff x="0" y="0"/>
            <a:chExt cx="5490379" cy="2805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79" cy="2805463"/>
            </a:xfrm>
            <a:custGeom>
              <a:avLst/>
              <a:gdLst/>
              <a:ahLst/>
              <a:cxnLst/>
              <a:rect l="l" t="t" r="r" b="b"/>
              <a:pathLst>
                <a:path w="5490379" h="2805463">
                  <a:moveTo>
                    <a:pt x="0" y="0"/>
                  </a:moveTo>
                  <a:lnTo>
                    <a:pt x="5490379" y="0"/>
                  </a:lnTo>
                  <a:lnTo>
                    <a:pt x="5490379" y="2805463"/>
                  </a:lnTo>
                  <a:lnTo>
                    <a:pt x="0" y="280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914445"/>
              <a:endParaRPr lang="ko-KR" altLang="en-US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30903" y="1102060"/>
              <a:ext cx="4628575" cy="89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914445">
                <a:lnSpc>
                  <a:spcPts val="5001"/>
                </a:lnSpc>
              </a:pPr>
              <a:r>
                <a:rPr lang="ko-KR" altLang="en-US" sz="5001" dirty="0">
                  <a:solidFill>
                    <a:srgbClr val="965A38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좋았던 점</a:t>
              </a:r>
              <a:endParaRPr lang="en-US" sz="5001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A322A6-F938-8F7C-7A19-27419F3F5930}"/>
              </a:ext>
            </a:extLst>
          </p:cNvPr>
          <p:cNvSpPr txBox="1"/>
          <p:nvPr/>
        </p:nvSpPr>
        <p:spPr>
          <a:xfrm>
            <a:off x="2631764" y="3543300"/>
            <a:ext cx="12301944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주석의 유용함을 크게 느낀 협업이었습니다</a:t>
            </a:r>
            <a:endParaRPr lang="en-US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D20AB-55ED-AA20-29C5-D748311D4AAC}"/>
              </a:ext>
            </a:extLst>
          </p:cNvPr>
          <p:cNvSpPr txBox="1"/>
          <p:nvPr/>
        </p:nvSpPr>
        <p:spPr>
          <a:xfrm>
            <a:off x="2631764" y="7803947"/>
            <a:ext cx="12301944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3. </a:t>
            </a:r>
            <a:r>
              <a:rPr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부족한 부분을 서로 채울 수 있어 좋았습니다</a:t>
            </a:r>
            <a:endParaRPr lang="en-US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D82AF-4DC7-21A7-9FA9-1FAEC558EA4D}"/>
              </a:ext>
            </a:extLst>
          </p:cNvPr>
          <p:cNvSpPr txBox="1"/>
          <p:nvPr/>
        </p:nvSpPr>
        <p:spPr>
          <a:xfrm>
            <a:off x="2631764" y="5673623"/>
            <a:ext cx="12301944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2. git</a:t>
            </a:r>
            <a:r>
              <a:rPr lang="ko-KR" altLang="en-US" sz="44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다루는 것에 훨씬 익숙해졌습니다</a:t>
            </a:r>
            <a:endParaRPr lang="en-US" sz="4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01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6215" y="3039402"/>
            <a:ext cx="8235569" cy="4208195"/>
          </a:xfrm>
          <a:custGeom>
            <a:avLst/>
            <a:gdLst/>
            <a:ahLst/>
            <a:cxnLst/>
            <a:rect l="l" t="t" r="r" b="b"/>
            <a:pathLst>
              <a:path w="8235569" h="4208195">
                <a:moveTo>
                  <a:pt x="0" y="0"/>
                </a:moveTo>
                <a:lnTo>
                  <a:pt x="8235570" y="0"/>
                </a:lnTo>
                <a:lnTo>
                  <a:pt x="8235570" y="4208196"/>
                </a:lnTo>
                <a:lnTo>
                  <a:pt x="0" y="4208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1401859">
            <a:off x="731442" y="1358970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1401859">
            <a:off x="3672669" y="-490966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1401859">
            <a:off x="6766847" y="1159649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401859">
            <a:off x="9314331" y="-222718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-1401859">
            <a:off x="12376669" y="1358970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5" y="0"/>
                </a:lnTo>
                <a:lnTo>
                  <a:pt x="594515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1401859">
            <a:off x="14247024" y="77627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1401859">
            <a:off x="17429631" y="1615876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1401859">
            <a:off x="23315" y="6756631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-1401859">
            <a:off x="2376153" y="8198740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1401859">
            <a:off x="5831669" y="7630146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rot="-1401859">
            <a:off x="9201226" y="9543069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-1401859">
            <a:off x="11909080" y="8538645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5" y="0"/>
                </a:lnTo>
                <a:lnTo>
                  <a:pt x="594515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1401859">
            <a:off x="14247024" y="9543069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rot="-1401859">
            <a:off x="17897220" y="6095840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4090283" y="1480663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8795926" y="2253232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5"/>
                </a:lnTo>
                <a:lnTo>
                  <a:pt x="0" y="738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4196208" y="1737570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5"/>
                </a:lnTo>
                <a:lnTo>
                  <a:pt x="0" y="738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5848945" y="8121113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8215232" y="7751840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4090283" y="9096169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DBAC3FBA-F61E-F64F-B270-FFF212F2346E}"/>
              </a:ext>
            </a:extLst>
          </p:cNvPr>
          <p:cNvSpPr txBox="1"/>
          <p:nvPr/>
        </p:nvSpPr>
        <p:spPr>
          <a:xfrm>
            <a:off x="5726175" y="4610835"/>
            <a:ext cx="6835647" cy="146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ko-KR" altLang="en-US" sz="13200" dirty="0">
                <a:solidFill>
                  <a:srgbClr val="965A38"/>
                </a:solidFill>
                <a:ea typeface="탁탁시카고굴림"/>
                <a:hlinkClick r:id="rId8"/>
              </a:rPr>
              <a:t>시연</a:t>
            </a:r>
            <a:endParaRPr lang="en-US" sz="13200" dirty="0">
              <a:solidFill>
                <a:srgbClr val="965A38"/>
              </a:solidFill>
              <a:ea typeface="탁탁시카고굴림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5184" y="1555426"/>
            <a:ext cx="13377631" cy="163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0"/>
              </a:lnSpc>
            </a:pPr>
            <a:r>
              <a:rPr lang="en-US" sz="11600">
                <a:solidFill>
                  <a:srgbClr val="965A38"/>
                </a:solidFill>
                <a:ea typeface="탁탁시카고굴림"/>
              </a:rPr>
              <a:t>감사합니다</a:t>
            </a:r>
          </a:p>
        </p:txBody>
      </p:sp>
      <p:sp>
        <p:nvSpPr>
          <p:cNvPr id="3" name="Freeform 3"/>
          <p:cNvSpPr/>
          <p:nvPr/>
        </p:nvSpPr>
        <p:spPr>
          <a:xfrm>
            <a:off x="6395759" y="6974372"/>
            <a:ext cx="829632" cy="841877"/>
          </a:xfrm>
          <a:custGeom>
            <a:avLst/>
            <a:gdLst/>
            <a:ahLst/>
            <a:cxnLst/>
            <a:rect l="l" t="t" r="r" b="b"/>
            <a:pathLst>
              <a:path w="829632" h="841877">
                <a:moveTo>
                  <a:pt x="0" y="0"/>
                </a:moveTo>
                <a:lnTo>
                  <a:pt x="829631" y="0"/>
                </a:lnTo>
                <a:lnTo>
                  <a:pt x="829631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687056" y="6974372"/>
            <a:ext cx="690280" cy="841877"/>
          </a:xfrm>
          <a:custGeom>
            <a:avLst/>
            <a:gdLst/>
            <a:ahLst/>
            <a:cxnLst/>
            <a:rect l="l" t="t" r="r" b="b"/>
            <a:pathLst>
              <a:path w="690280" h="841877">
                <a:moveTo>
                  <a:pt x="0" y="0"/>
                </a:moveTo>
                <a:lnTo>
                  <a:pt x="690280" y="0"/>
                </a:lnTo>
                <a:lnTo>
                  <a:pt x="690280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350565" y="8313828"/>
            <a:ext cx="1038189" cy="841877"/>
          </a:xfrm>
          <a:custGeom>
            <a:avLst/>
            <a:gdLst/>
            <a:ahLst/>
            <a:cxnLst/>
            <a:rect l="l" t="t" r="r" b="b"/>
            <a:pathLst>
              <a:path w="1038189" h="841877">
                <a:moveTo>
                  <a:pt x="0" y="0"/>
                </a:moveTo>
                <a:lnTo>
                  <a:pt x="1038190" y="0"/>
                </a:lnTo>
                <a:lnTo>
                  <a:pt x="1038190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228980" y="5729744"/>
            <a:ext cx="589314" cy="841877"/>
          </a:xfrm>
          <a:custGeom>
            <a:avLst/>
            <a:gdLst/>
            <a:ahLst/>
            <a:cxnLst/>
            <a:rect l="l" t="t" r="r" b="b"/>
            <a:pathLst>
              <a:path w="589314" h="841877">
                <a:moveTo>
                  <a:pt x="0" y="0"/>
                </a:moveTo>
                <a:lnTo>
                  <a:pt x="589314" y="0"/>
                </a:lnTo>
                <a:lnTo>
                  <a:pt x="589314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305894" y="8313828"/>
            <a:ext cx="1024575" cy="944472"/>
          </a:xfrm>
          <a:custGeom>
            <a:avLst/>
            <a:gdLst/>
            <a:ahLst/>
            <a:cxnLst/>
            <a:rect l="l" t="t" r="r" b="b"/>
            <a:pathLst>
              <a:path w="1024575" h="944472">
                <a:moveTo>
                  <a:pt x="0" y="0"/>
                </a:moveTo>
                <a:lnTo>
                  <a:pt x="1024575" y="0"/>
                </a:lnTo>
                <a:lnTo>
                  <a:pt x="1024575" y="944472"/>
                </a:lnTo>
                <a:lnTo>
                  <a:pt x="0" y="944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910441" y="8313828"/>
            <a:ext cx="705646" cy="841877"/>
          </a:xfrm>
          <a:custGeom>
            <a:avLst/>
            <a:gdLst/>
            <a:ahLst/>
            <a:cxnLst/>
            <a:rect l="l" t="t" r="r" b="b"/>
            <a:pathLst>
              <a:path w="705646" h="841877">
                <a:moveTo>
                  <a:pt x="0" y="0"/>
                </a:moveTo>
                <a:lnTo>
                  <a:pt x="705646" y="0"/>
                </a:lnTo>
                <a:lnTo>
                  <a:pt x="705646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318037" y="8313828"/>
            <a:ext cx="902597" cy="841877"/>
          </a:xfrm>
          <a:custGeom>
            <a:avLst/>
            <a:gdLst/>
            <a:ahLst/>
            <a:cxnLst/>
            <a:rect l="l" t="t" r="r" b="b"/>
            <a:pathLst>
              <a:path w="902597" h="841877">
                <a:moveTo>
                  <a:pt x="0" y="0"/>
                </a:moveTo>
                <a:lnTo>
                  <a:pt x="902597" y="0"/>
                </a:lnTo>
                <a:lnTo>
                  <a:pt x="90259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291479" y="8313828"/>
            <a:ext cx="336751" cy="841877"/>
          </a:xfrm>
          <a:custGeom>
            <a:avLst/>
            <a:gdLst/>
            <a:ahLst/>
            <a:cxnLst/>
            <a:rect l="l" t="t" r="r" b="b"/>
            <a:pathLst>
              <a:path w="336751" h="841877">
                <a:moveTo>
                  <a:pt x="0" y="0"/>
                </a:moveTo>
                <a:lnTo>
                  <a:pt x="336751" y="0"/>
                </a:lnTo>
                <a:lnTo>
                  <a:pt x="336751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145528" y="8313828"/>
            <a:ext cx="456144" cy="841877"/>
          </a:xfrm>
          <a:custGeom>
            <a:avLst/>
            <a:gdLst/>
            <a:ahLst/>
            <a:cxnLst/>
            <a:rect l="l" t="t" r="r" b="b"/>
            <a:pathLst>
              <a:path w="456144" h="841877">
                <a:moveTo>
                  <a:pt x="0" y="0"/>
                </a:moveTo>
                <a:lnTo>
                  <a:pt x="456144" y="0"/>
                </a:lnTo>
                <a:lnTo>
                  <a:pt x="456144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6633742" y="8313828"/>
            <a:ext cx="821978" cy="841877"/>
          </a:xfrm>
          <a:custGeom>
            <a:avLst/>
            <a:gdLst/>
            <a:ahLst/>
            <a:cxnLst/>
            <a:rect l="l" t="t" r="r" b="b"/>
            <a:pathLst>
              <a:path w="821978" h="841877">
                <a:moveTo>
                  <a:pt x="0" y="0"/>
                </a:moveTo>
                <a:lnTo>
                  <a:pt x="821979" y="0"/>
                </a:lnTo>
                <a:lnTo>
                  <a:pt x="821979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5328600" y="8313828"/>
            <a:ext cx="615336" cy="841877"/>
          </a:xfrm>
          <a:custGeom>
            <a:avLst/>
            <a:gdLst/>
            <a:ahLst/>
            <a:cxnLst/>
            <a:rect l="l" t="t" r="r" b="b"/>
            <a:pathLst>
              <a:path w="615336" h="841877">
                <a:moveTo>
                  <a:pt x="0" y="0"/>
                </a:moveTo>
                <a:lnTo>
                  <a:pt x="615335" y="0"/>
                </a:lnTo>
                <a:lnTo>
                  <a:pt x="61533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078562" y="8313828"/>
            <a:ext cx="560231" cy="841877"/>
          </a:xfrm>
          <a:custGeom>
            <a:avLst/>
            <a:gdLst/>
            <a:ahLst/>
            <a:cxnLst/>
            <a:rect l="l" t="t" r="r" b="b"/>
            <a:pathLst>
              <a:path w="560231" h="841877">
                <a:moveTo>
                  <a:pt x="0" y="0"/>
                </a:moveTo>
                <a:lnTo>
                  <a:pt x="560231" y="0"/>
                </a:lnTo>
                <a:lnTo>
                  <a:pt x="560231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2307898" y="4414323"/>
            <a:ext cx="840346" cy="841877"/>
          </a:xfrm>
          <a:custGeom>
            <a:avLst/>
            <a:gdLst/>
            <a:ahLst/>
            <a:cxnLst/>
            <a:rect l="l" t="t" r="r" b="b"/>
            <a:pathLst>
              <a:path w="840346" h="841877">
                <a:moveTo>
                  <a:pt x="0" y="0"/>
                </a:moveTo>
                <a:lnTo>
                  <a:pt x="840347" y="0"/>
                </a:lnTo>
                <a:lnTo>
                  <a:pt x="84034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020276" y="8313828"/>
            <a:ext cx="892163" cy="841877"/>
          </a:xfrm>
          <a:custGeom>
            <a:avLst/>
            <a:gdLst/>
            <a:ahLst/>
            <a:cxnLst/>
            <a:rect l="l" t="t" r="r" b="b"/>
            <a:pathLst>
              <a:path w="892163" h="841877">
                <a:moveTo>
                  <a:pt x="0" y="0"/>
                </a:moveTo>
                <a:lnTo>
                  <a:pt x="892163" y="0"/>
                </a:lnTo>
                <a:lnTo>
                  <a:pt x="892163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2511422" y="6974372"/>
            <a:ext cx="589314" cy="841877"/>
          </a:xfrm>
          <a:custGeom>
            <a:avLst/>
            <a:gdLst/>
            <a:ahLst/>
            <a:cxnLst/>
            <a:rect l="l" t="t" r="r" b="b"/>
            <a:pathLst>
              <a:path w="589314" h="841877">
                <a:moveTo>
                  <a:pt x="0" y="0"/>
                </a:moveTo>
                <a:lnTo>
                  <a:pt x="589314" y="0"/>
                </a:lnTo>
                <a:lnTo>
                  <a:pt x="589314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2355916" y="5729744"/>
            <a:ext cx="557170" cy="841877"/>
          </a:xfrm>
          <a:custGeom>
            <a:avLst/>
            <a:gdLst/>
            <a:ahLst/>
            <a:cxnLst/>
            <a:rect l="l" t="t" r="r" b="b"/>
            <a:pathLst>
              <a:path w="557170" h="841877">
                <a:moveTo>
                  <a:pt x="0" y="0"/>
                </a:moveTo>
                <a:lnTo>
                  <a:pt x="557170" y="0"/>
                </a:lnTo>
                <a:lnTo>
                  <a:pt x="557170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4613585" y="6974372"/>
            <a:ext cx="1334387" cy="841877"/>
          </a:xfrm>
          <a:custGeom>
            <a:avLst/>
            <a:gdLst/>
            <a:ahLst/>
            <a:cxnLst/>
            <a:rect l="l" t="t" r="r" b="b"/>
            <a:pathLst>
              <a:path w="1334387" h="841877">
                <a:moveTo>
                  <a:pt x="0" y="0"/>
                </a:moveTo>
                <a:lnTo>
                  <a:pt x="1334387" y="0"/>
                </a:lnTo>
                <a:lnTo>
                  <a:pt x="133438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4952614" y="4414323"/>
            <a:ext cx="1027488" cy="841877"/>
          </a:xfrm>
          <a:custGeom>
            <a:avLst/>
            <a:gdLst/>
            <a:ahLst/>
            <a:cxnLst/>
            <a:rect l="l" t="t" r="r" b="b"/>
            <a:pathLst>
              <a:path w="1027488" h="841877">
                <a:moveTo>
                  <a:pt x="0" y="0"/>
                </a:moveTo>
                <a:lnTo>
                  <a:pt x="1027488" y="0"/>
                </a:lnTo>
                <a:lnTo>
                  <a:pt x="1027488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5280779" y="5834080"/>
            <a:ext cx="699323" cy="633205"/>
          </a:xfrm>
          <a:custGeom>
            <a:avLst/>
            <a:gdLst/>
            <a:ahLst/>
            <a:cxnLst/>
            <a:rect l="l" t="t" r="r" b="b"/>
            <a:pathLst>
              <a:path w="699323" h="633205">
                <a:moveTo>
                  <a:pt x="0" y="0"/>
                </a:moveTo>
                <a:lnTo>
                  <a:pt x="699323" y="0"/>
                </a:lnTo>
                <a:lnTo>
                  <a:pt x="699323" y="633205"/>
                </a:lnTo>
                <a:lnTo>
                  <a:pt x="0" y="633205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3216847" y="4414323"/>
            <a:ext cx="1110389" cy="841877"/>
          </a:xfrm>
          <a:custGeom>
            <a:avLst/>
            <a:gdLst/>
            <a:ahLst/>
            <a:cxnLst/>
            <a:rect l="l" t="t" r="r" b="b"/>
            <a:pathLst>
              <a:path w="1110389" h="841877">
                <a:moveTo>
                  <a:pt x="0" y="0"/>
                </a:moveTo>
                <a:lnTo>
                  <a:pt x="1110389" y="0"/>
                </a:lnTo>
                <a:lnTo>
                  <a:pt x="1110389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1639545" y="4351381"/>
            <a:ext cx="951925" cy="967761"/>
          </a:xfrm>
          <a:custGeom>
            <a:avLst/>
            <a:gdLst/>
            <a:ahLst/>
            <a:cxnLst/>
            <a:rect l="l" t="t" r="r" b="b"/>
            <a:pathLst>
              <a:path w="951925" h="967761">
                <a:moveTo>
                  <a:pt x="0" y="0"/>
                </a:moveTo>
                <a:lnTo>
                  <a:pt x="951924" y="0"/>
                </a:lnTo>
                <a:lnTo>
                  <a:pt x="951924" y="967761"/>
                </a:lnTo>
                <a:lnTo>
                  <a:pt x="0" y="96776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0041410" y="4414323"/>
            <a:ext cx="972757" cy="841877"/>
          </a:xfrm>
          <a:custGeom>
            <a:avLst/>
            <a:gdLst/>
            <a:ahLst/>
            <a:cxnLst/>
            <a:rect l="l" t="t" r="r" b="b"/>
            <a:pathLst>
              <a:path w="972757" h="841877">
                <a:moveTo>
                  <a:pt x="0" y="0"/>
                </a:moveTo>
                <a:lnTo>
                  <a:pt x="972757" y="0"/>
                </a:lnTo>
                <a:lnTo>
                  <a:pt x="97275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8292167" y="4414323"/>
            <a:ext cx="1123865" cy="841877"/>
          </a:xfrm>
          <a:custGeom>
            <a:avLst/>
            <a:gdLst/>
            <a:ahLst/>
            <a:cxnLst/>
            <a:rect l="l" t="t" r="r" b="b"/>
            <a:pathLst>
              <a:path w="1123865" h="841877">
                <a:moveTo>
                  <a:pt x="0" y="0"/>
                </a:moveTo>
                <a:lnTo>
                  <a:pt x="1123865" y="0"/>
                </a:lnTo>
                <a:lnTo>
                  <a:pt x="112386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6662381" y="4414323"/>
            <a:ext cx="1004409" cy="841877"/>
          </a:xfrm>
          <a:custGeom>
            <a:avLst/>
            <a:gdLst/>
            <a:ahLst/>
            <a:cxnLst/>
            <a:rect l="l" t="t" r="r" b="b"/>
            <a:pathLst>
              <a:path w="1004409" h="841877">
                <a:moveTo>
                  <a:pt x="0" y="0"/>
                </a:moveTo>
                <a:lnTo>
                  <a:pt x="1004409" y="0"/>
                </a:lnTo>
                <a:lnTo>
                  <a:pt x="1004409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5101585" y="4414323"/>
            <a:ext cx="935419" cy="841877"/>
          </a:xfrm>
          <a:custGeom>
            <a:avLst/>
            <a:gdLst/>
            <a:ahLst/>
            <a:cxnLst/>
            <a:rect l="l" t="t" r="r" b="b"/>
            <a:pathLst>
              <a:path w="935419" h="841877">
                <a:moveTo>
                  <a:pt x="0" y="0"/>
                </a:moveTo>
                <a:lnTo>
                  <a:pt x="935419" y="0"/>
                </a:lnTo>
                <a:lnTo>
                  <a:pt x="935419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3773622" y="4414323"/>
            <a:ext cx="702585" cy="841877"/>
          </a:xfrm>
          <a:custGeom>
            <a:avLst/>
            <a:gdLst/>
            <a:ahLst/>
            <a:cxnLst/>
            <a:rect l="l" t="t" r="r" b="b"/>
            <a:pathLst>
              <a:path w="702585" h="841877">
                <a:moveTo>
                  <a:pt x="0" y="0"/>
                </a:moveTo>
                <a:lnTo>
                  <a:pt x="702585" y="0"/>
                </a:lnTo>
                <a:lnTo>
                  <a:pt x="70258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3605099" y="5729744"/>
            <a:ext cx="806671" cy="841877"/>
          </a:xfrm>
          <a:custGeom>
            <a:avLst/>
            <a:gdLst/>
            <a:ahLst/>
            <a:cxnLst/>
            <a:rect l="l" t="t" r="r" b="b"/>
            <a:pathLst>
              <a:path w="806671" h="841877">
                <a:moveTo>
                  <a:pt x="0" y="0"/>
                </a:moveTo>
                <a:lnTo>
                  <a:pt x="806671" y="0"/>
                </a:lnTo>
                <a:lnTo>
                  <a:pt x="806671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3562402" y="6974372"/>
            <a:ext cx="671971" cy="841877"/>
          </a:xfrm>
          <a:custGeom>
            <a:avLst/>
            <a:gdLst/>
            <a:ahLst/>
            <a:cxnLst/>
            <a:rect l="l" t="t" r="r" b="b"/>
            <a:pathLst>
              <a:path w="671971" h="841877">
                <a:moveTo>
                  <a:pt x="0" y="0"/>
                </a:moveTo>
                <a:lnTo>
                  <a:pt x="671971" y="0"/>
                </a:lnTo>
                <a:lnTo>
                  <a:pt x="671971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5103783" y="5729744"/>
            <a:ext cx="433184" cy="841877"/>
          </a:xfrm>
          <a:custGeom>
            <a:avLst/>
            <a:gdLst/>
            <a:ahLst/>
            <a:cxnLst/>
            <a:rect l="l" t="t" r="r" b="b"/>
            <a:pathLst>
              <a:path w="433184" h="841877">
                <a:moveTo>
                  <a:pt x="0" y="0"/>
                </a:moveTo>
                <a:lnTo>
                  <a:pt x="433184" y="0"/>
                </a:lnTo>
                <a:lnTo>
                  <a:pt x="433184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4696038" y="6974372"/>
            <a:ext cx="1238055" cy="841877"/>
          </a:xfrm>
          <a:custGeom>
            <a:avLst/>
            <a:gdLst/>
            <a:ahLst/>
            <a:cxnLst/>
            <a:rect l="l" t="t" r="r" b="b"/>
            <a:pathLst>
              <a:path w="1238055" h="841877">
                <a:moveTo>
                  <a:pt x="0" y="0"/>
                </a:moveTo>
                <a:lnTo>
                  <a:pt x="1238055" y="0"/>
                </a:lnTo>
                <a:lnTo>
                  <a:pt x="123805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7510307" y="5729744"/>
            <a:ext cx="503596" cy="841877"/>
          </a:xfrm>
          <a:custGeom>
            <a:avLst/>
            <a:gdLst/>
            <a:ahLst/>
            <a:cxnLst/>
            <a:rect l="l" t="t" r="r" b="b"/>
            <a:pathLst>
              <a:path w="503596" h="841877">
                <a:moveTo>
                  <a:pt x="0" y="0"/>
                </a:moveTo>
                <a:lnTo>
                  <a:pt x="503595" y="0"/>
                </a:lnTo>
                <a:lnTo>
                  <a:pt x="503595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8705915" y="5729744"/>
            <a:ext cx="915084" cy="841877"/>
          </a:xfrm>
          <a:custGeom>
            <a:avLst/>
            <a:gdLst/>
            <a:ahLst/>
            <a:cxnLst/>
            <a:rect l="l" t="t" r="r" b="b"/>
            <a:pathLst>
              <a:path w="915084" h="841877">
                <a:moveTo>
                  <a:pt x="0" y="0"/>
                </a:moveTo>
                <a:lnTo>
                  <a:pt x="915084" y="0"/>
                </a:lnTo>
                <a:lnTo>
                  <a:pt x="915084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0313012" y="5729744"/>
            <a:ext cx="885339" cy="841877"/>
          </a:xfrm>
          <a:custGeom>
            <a:avLst/>
            <a:gdLst/>
            <a:ahLst/>
            <a:cxnLst/>
            <a:rect l="l" t="t" r="r" b="b"/>
            <a:pathLst>
              <a:path w="885339" h="841877">
                <a:moveTo>
                  <a:pt x="0" y="0"/>
                </a:moveTo>
                <a:lnTo>
                  <a:pt x="885339" y="0"/>
                </a:lnTo>
                <a:lnTo>
                  <a:pt x="885339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Freeform 36"/>
          <p:cNvSpPr/>
          <p:nvPr/>
        </p:nvSpPr>
        <p:spPr>
          <a:xfrm>
            <a:off x="11890364" y="5802367"/>
            <a:ext cx="1496670" cy="696632"/>
          </a:xfrm>
          <a:custGeom>
            <a:avLst/>
            <a:gdLst/>
            <a:ahLst/>
            <a:cxnLst/>
            <a:rect l="l" t="t" r="r" b="b"/>
            <a:pathLst>
              <a:path w="1496670" h="696632">
                <a:moveTo>
                  <a:pt x="0" y="0"/>
                </a:moveTo>
                <a:lnTo>
                  <a:pt x="1496671" y="0"/>
                </a:lnTo>
                <a:lnTo>
                  <a:pt x="1496671" y="696632"/>
                </a:lnTo>
                <a:lnTo>
                  <a:pt x="0" y="69663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Freeform 37"/>
          <p:cNvSpPr/>
          <p:nvPr/>
        </p:nvSpPr>
        <p:spPr>
          <a:xfrm>
            <a:off x="14079048" y="5729744"/>
            <a:ext cx="509718" cy="841877"/>
          </a:xfrm>
          <a:custGeom>
            <a:avLst/>
            <a:gdLst/>
            <a:ahLst/>
            <a:cxnLst/>
            <a:rect l="l" t="t" r="r" b="b"/>
            <a:pathLst>
              <a:path w="509718" h="841877">
                <a:moveTo>
                  <a:pt x="0" y="0"/>
                </a:moveTo>
                <a:lnTo>
                  <a:pt x="509718" y="0"/>
                </a:lnTo>
                <a:lnTo>
                  <a:pt x="509718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38"/>
          <p:cNvSpPr/>
          <p:nvPr/>
        </p:nvSpPr>
        <p:spPr>
          <a:xfrm>
            <a:off x="8839002" y="6974372"/>
            <a:ext cx="724014" cy="841877"/>
          </a:xfrm>
          <a:custGeom>
            <a:avLst/>
            <a:gdLst/>
            <a:ahLst/>
            <a:cxnLst/>
            <a:rect l="l" t="t" r="r" b="b"/>
            <a:pathLst>
              <a:path w="724014" h="841877">
                <a:moveTo>
                  <a:pt x="0" y="0"/>
                </a:moveTo>
                <a:lnTo>
                  <a:pt x="724015" y="0"/>
                </a:lnTo>
                <a:lnTo>
                  <a:pt x="72401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9" name="Freeform 39"/>
          <p:cNvSpPr/>
          <p:nvPr/>
        </p:nvSpPr>
        <p:spPr>
          <a:xfrm>
            <a:off x="10024682" y="6974372"/>
            <a:ext cx="1181205" cy="841877"/>
          </a:xfrm>
          <a:custGeom>
            <a:avLst/>
            <a:gdLst/>
            <a:ahLst/>
            <a:cxnLst/>
            <a:rect l="l" t="t" r="r" b="b"/>
            <a:pathLst>
              <a:path w="1181205" h="841877">
                <a:moveTo>
                  <a:pt x="0" y="0"/>
                </a:moveTo>
                <a:lnTo>
                  <a:pt x="1181206" y="0"/>
                </a:lnTo>
                <a:lnTo>
                  <a:pt x="1181206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0" name="Freeform 40"/>
          <p:cNvSpPr/>
          <p:nvPr/>
        </p:nvSpPr>
        <p:spPr>
          <a:xfrm>
            <a:off x="11667553" y="6974372"/>
            <a:ext cx="881966" cy="841877"/>
          </a:xfrm>
          <a:custGeom>
            <a:avLst/>
            <a:gdLst/>
            <a:ahLst/>
            <a:cxnLst/>
            <a:rect l="l" t="t" r="r" b="b"/>
            <a:pathLst>
              <a:path w="881966" h="841877">
                <a:moveTo>
                  <a:pt x="0" y="0"/>
                </a:moveTo>
                <a:lnTo>
                  <a:pt x="881967" y="0"/>
                </a:lnTo>
                <a:lnTo>
                  <a:pt x="88196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Freeform 41"/>
          <p:cNvSpPr/>
          <p:nvPr/>
        </p:nvSpPr>
        <p:spPr>
          <a:xfrm>
            <a:off x="13011186" y="6974372"/>
            <a:ext cx="1140734" cy="841877"/>
          </a:xfrm>
          <a:custGeom>
            <a:avLst/>
            <a:gdLst/>
            <a:ahLst/>
            <a:cxnLst/>
            <a:rect l="l" t="t" r="r" b="b"/>
            <a:pathLst>
              <a:path w="1140734" h="841877">
                <a:moveTo>
                  <a:pt x="0" y="0"/>
                </a:moveTo>
                <a:lnTo>
                  <a:pt x="1140733" y="0"/>
                </a:lnTo>
                <a:lnTo>
                  <a:pt x="1140733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9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7526" y="1154563"/>
            <a:ext cx="15612948" cy="7977873"/>
          </a:xfrm>
          <a:custGeom>
            <a:avLst/>
            <a:gdLst/>
            <a:ahLst/>
            <a:cxnLst/>
            <a:rect l="l" t="t" r="r" b="b"/>
            <a:pathLst>
              <a:path w="15612948" h="7977873">
                <a:moveTo>
                  <a:pt x="0" y="0"/>
                </a:moveTo>
                <a:lnTo>
                  <a:pt x="15612948" y="0"/>
                </a:lnTo>
                <a:lnTo>
                  <a:pt x="15612948" y="7977874"/>
                </a:lnTo>
                <a:lnTo>
                  <a:pt x="0" y="7977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968200" y="4923797"/>
            <a:ext cx="12351600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8000" dirty="0">
                <a:solidFill>
                  <a:srgbClr val="965A38"/>
                </a:solidFill>
                <a:latin typeface="탁탁시카고굴림"/>
              </a:rPr>
              <a:t>2시에 </a:t>
            </a:r>
            <a:r>
              <a:rPr lang="en-US" sz="8000" dirty="0" err="1">
                <a:solidFill>
                  <a:srgbClr val="965A38"/>
                </a:solidFill>
                <a:latin typeface="탁탁시카고굴림"/>
              </a:rPr>
              <a:t>마치고</a:t>
            </a:r>
            <a:r>
              <a:rPr lang="en-US" sz="8000" dirty="0">
                <a:solidFill>
                  <a:srgbClr val="965A38"/>
                </a:solidFill>
                <a:latin typeface="탁탁시카고굴림"/>
              </a:rPr>
              <a:t> </a:t>
            </a:r>
            <a:r>
              <a:rPr lang="en-US" sz="8000" dirty="0" err="1">
                <a:solidFill>
                  <a:srgbClr val="965A38"/>
                </a:solidFill>
                <a:latin typeface="탁탁시카고굴림"/>
              </a:rPr>
              <a:t>무엇을</a:t>
            </a:r>
            <a:r>
              <a:rPr lang="en-US" sz="8000" dirty="0">
                <a:solidFill>
                  <a:srgbClr val="965A38"/>
                </a:solidFill>
                <a:latin typeface="탁탁시카고굴림"/>
              </a:rPr>
              <a:t> </a:t>
            </a:r>
            <a:r>
              <a:rPr lang="en-US" sz="8000" dirty="0" err="1">
                <a:solidFill>
                  <a:srgbClr val="965A38"/>
                </a:solidFill>
                <a:latin typeface="탁탁시카고굴림"/>
              </a:rPr>
              <a:t>할</a:t>
            </a:r>
            <a:r>
              <a:rPr lang="en-US" sz="8000" dirty="0">
                <a:solidFill>
                  <a:srgbClr val="965A38"/>
                </a:solidFill>
                <a:latin typeface="탁탁시카고굴림"/>
              </a:rPr>
              <a:t> </a:t>
            </a:r>
            <a:r>
              <a:rPr lang="en-US" sz="8000" dirty="0" err="1">
                <a:solidFill>
                  <a:srgbClr val="965A38"/>
                </a:solidFill>
                <a:latin typeface="탁탁시카고굴림"/>
              </a:rPr>
              <a:t>지</a:t>
            </a:r>
            <a:endParaRPr lang="en-US" sz="8000" dirty="0">
              <a:solidFill>
                <a:srgbClr val="965A38"/>
              </a:solidFill>
              <a:latin typeface="탁탁시카고굴림"/>
            </a:endParaRPr>
          </a:p>
          <a:p>
            <a:pPr algn="ctr">
              <a:lnSpc>
                <a:spcPts val="11000"/>
              </a:lnSpc>
            </a:pPr>
            <a:r>
              <a:rPr lang="en-US" sz="8000" dirty="0" err="1">
                <a:solidFill>
                  <a:srgbClr val="965A38"/>
                </a:solidFill>
                <a:ea typeface="탁탁시카고굴림"/>
              </a:rPr>
              <a:t>고민하는</a:t>
            </a:r>
            <a:r>
              <a:rPr lang="en-US" sz="8000" dirty="0">
                <a:solidFill>
                  <a:srgbClr val="965A38"/>
                </a:solidFill>
                <a:ea typeface="탁탁시카고굴림"/>
              </a:rPr>
              <a:t> </a:t>
            </a:r>
            <a:r>
              <a:rPr lang="en-US" sz="8000" dirty="0" err="1">
                <a:solidFill>
                  <a:srgbClr val="965A38"/>
                </a:solidFill>
                <a:ea typeface="탁탁시카고굴림"/>
              </a:rPr>
              <a:t>당신에게</a:t>
            </a:r>
            <a:r>
              <a:rPr lang="en-US" sz="8000" dirty="0">
                <a:solidFill>
                  <a:srgbClr val="965A38"/>
                </a:solidFill>
                <a:ea typeface="탁탁시카고굴림"/>
              </a:rPr>
              <a:t> </a:t>
            </a:r>
            <a:r>
              <a:rPr lang="en-US" sz="8000" dirty="0" err="1">
                <a:solidFill>
                  <a:srgbClr val="965A38"/>
                </a:solidFill>
                <a:ea typeface="탁탁시카고굴림"/>
              </a:rPr>
              <a:t>선사합니다</a:t>
            </a:r>
            <a:r>
              <a:rPr lang="en-US" sz="8000" dirty="0">
                <a:solidFill>
                  <a:srgbClr val="965A38"/>
                </a:solidFill>
                <a:ea typeface="탁탁시카고굴림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>
            <a:off x="1278689" y="5377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09232" y="46525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098157" y="87673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7" y="0"/>
                </a:lnTo>
                <a:lnTo>
                  <a:pt x="819467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5620365" y="663597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7" y="0"/>
                </a:lnTo>
                <a:lnTo>
                  <a:pt x="819467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7259300" y="46525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6030098" y="87673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928066" y="9512680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642066" y="-444199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675D3B-3945-C50E-A107-17BA9534FC6E}"/>
              </a:ext>
            </a:extLst>
          </p:cNvPr>
          <p:cNvSpPr txBox="1"/>
          <p:nvPr/>
        </p:nvSpPr>
        <p:spPr>
          <a:xfrm>
            <a:off x="4313371" y="2936073"/>
            <a:ext cx="9661259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80"/>
              </a:lnSpc>
            </a:pPr>
            <a:r>
              <a:rPr lang="en-US" sz="18000" dirty="0">
                <a:solidFill>
                  <a:srgbClr val="965A38"/>
                </a:solidFill>
                <a:latin typeface="탁탁시카고굴림"/>
              </a:rPr>
              <a:t>2시에 </a:t>
            </a:r>
            <a:r>
              <a:rPr lang="en-US" sz="18000" dirty="0" err="1">
                <a:solidFill>
                  <a:srgbClr val="965A38"/>
                </a:solidFill>
                <a:latin typeface="탁탁시카고굴림"/>
              </a:rPr>
              <a:t>뭐해</a:t>
            </a:r>
            <a:r>
              <a:rPr lang="en-US" sz="18000" dirty="0">
                <a:solidFill>
                  <a:srgbClr val="965A38"/>
                </a:solidFill>
                <a:latin typeface="탁탁시카고굴림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CDEFB4-1129-6287-EEEA-379EC808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37F0BE-0FA2-7691-EDD4-4777DF18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82A942-51DF-B594-18AD-3BA52B484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4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71" y="430755"/>
            <a:ext cx="4117785" cy="2104098"/>
            <a:chOff x="0" y="0"/>
            <a:chExt cx="5490379" cy="2805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79" cy="2805463"/>
            </a:xfrm>
            <a:custGeom>
              <a:avLst/>
              <a:gdLst/>
              <a:ahLst/>
              <a:cxnLst/>
              <a:rect l="l" t="t" r="r" b="b"/>
              <a:pathLst>
                <a:path w="5490379" h="2805463">
                  <a:moveTo>
                    <a:pt x="0" y="0"/>
                  </a:moveTo>
                  <a:lnTo>
                    <a:pt x="5490379" y="0"/>
                  </a:lnTo>
                  <a:lnTo>
                    <a:pt x="5490379" y="2805463"/>
                  </a:lnTo>
                  <a:lnTo>
                    <a:pt x="0" y="280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30901" y="943415"/>
              <a:ext cx="4628577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965A38"/>
                  </a:solidFill>
                  <a:latin typeface="탁탁시카고굴림"/>
                </a:rPr>
                <a:t>About Us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17" y="3114675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9D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72083" y="3114675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9D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87483" y="3114675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9D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29783" y="3114675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9D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93607" y="6927367"/>
            <a:ext cx="132772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965A38"/>
                </a:solidFill>
                <a:ea typeface="탁탁시카고굴림"/>
              </a:rPr>
              <a:t>윤희성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71746" y="6927367"/>
            <a:ext cx="12867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965A38"/>
                </a:solidFill>
                <a:ea typeface="탁탁시카고굴림"/>
              </a:rPr>
              <a:t>김종현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08974" y="6927367"/>
            <a:ext cx="132772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965A38"/>
                </a:solidFill>
                <a:ea typeface="탁탁시카고굴림"/>
              </a:rPr>
              <a:t>김제경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73296" y="6927367"/>
            <a:ext cx="15144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965A38"/>
                </a:solidFill>
                <a:ea typeface="탁탁시카고굴림"/>
              </a:rPr>
              <a:t>진가영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48624" y="8362950"/>
            <a:ext cx="81768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리더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06289" y="8381020"/>
            <a:ext cx="81768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600" dirty="0">
                <a:solidFill>
                  <a:srgbClr val="965A38"/>
                </a:solidFill>
                <a:ea typeface="탁탁시카고굴림"/>
              </a:rPr>
              <a:t>크루</a:t>
            </a:r>
            <a:endParaRPr lang="en-US" sz="5600" dirty="0">
              <a:solidFill>
                <a:srgbClr val="965A38"/>
              </a:solidFill>
              <a:ea typeface="탁탁시카고굴림"/>
            </a:endParaRPr>
          </a:p>
        </p:txBody>
      </p:sp>
      <p:pic>
        <p:nvPicPr>
          <p:cNvPr id="26" name="그림 25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F2DC6B5E-A319-F856-AD7F-082E72C99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67" y="3397725"/>
            <a:ext cx="2520000" cy="2520000"/>
          </a:xfrm>
          <a:prstGeom prst="rect">
            <a:avLst/>
          </a:prstGeom>
        </p:spPr>
      </p:pic>
      <p:pic>
        <p:nvPicPr>
          <p:cNvPr id="30" name="그림 29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CFECC05C-E9A2-8D33-8378-80E7DDB5C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533" y="3397725"/>
            <a:ext cx="2520000" cy="2520000"/>
          </a:xfrm>
          <a:prstGeom prst="rect">
            <a:avLst/>
          </a:prstGeom>
        </p:spPr>
      </p:pic>
      <p:pic>
        <p:nvPicPr>
          <p:cNvPr id="36" name="그림 35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20794ADC-B6C2-D99C-9C2E-4B27E150D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33" y="3397725"/>
            <a:ext cx="2520000" cy="2520000"/>
          </a:xfrm>
          <a:prstGeom prst="rect">
            <a:avLst/>
          </a:prstGeom>
        </p:spPr>
      </p:pic>
      <p:pic>
        <p:nvPicPr>
          <p:cNvPr id="40" name="그림 39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44609A9F-47B1-1129-E117-3F7E8ECD0E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33" y="3397725"/>
            <a:ext cx="2520000" cy="2520000"/>
          </a:xfrm>
          <a:prstGeom prst="rect">
            <a:avLst/>
          </a:prstGeom>
        </p:spPr>
      </p:pic>
      <p:sp>
        <p:nvSpPr>
          <p:cNvPr id="25" name="TextBox 22">
            <a:extLst>
              <a:ext uri="{FF2B5EF4-FFF2-40B4-BE49-F238E27FC236}">
                <a16:creationId xmlns:a16="http://schemas.microsoft.com/office/drawing/2014/main" id="{E369A640-F20B-FCB8-AAB7-9435AE248E56}"/>
              </a:ext>
            </a:extLst>
          </p:cNvPr>
          <p:cNvSpPr txBox="1"/>
          <p:nvPr/>
        </p:nvSpPr>
        <p:spPr>
          <a:xfrm>
            <a:off x="10963989" y="8362950"/>
            <a:ext cx="81768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600" dirty="0">
                <a:solidFill>
                  <a:srgbClr val="965A38"/>
                </a:solidFill>
                <a:ea typeface="탁탁시카고굴림"/>
              </a:rPr>
              <a:t>크루</a:t>
            </a:r>
            <a:endParaRPr lang="en-US" sz="5600" dirty="0">
              <a:solidFill>
                <a:srgbClr val="965A38"/>
              </a:solidFill>
              <a:ea typeface="탁탁시카고굴림"/>
            </a:endParaRP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E229E9C4-3FB5-52F4-1DFF-8259FBFF4FE5}"/>
              </a:ext>
            </a:extLst>
          </p:cNvPr>
          <p:cNvSpPr txBox="1"/>
          <p:nvPr/>
        </p:nvSpPr>
        <p:spPr>
          <a:xfrm>
            <a:off x="15240000" y="8362950"/>
            <a:ext cx="81768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600" dirty="0">
                <a:solidFill>
                  <a:srgbClr val="965A38"/>
                </a:solidFill>
                <a:ea typeface="탁탁시카고굴림"/>
              </a:rPr>
              <a:t>크루</a:t>
            </a:r>
            <a:endParaRPr lang="en-US" sz="5600" dirty="0">
              <a:solidFill>
                <a:srgbClr val="965A38"/>
              </a:solidFill>
              <a:ea typeface="탁탁시카고굴림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78277"/>
            <a:ext cx="9215333" cy="5317196"/>
          </a:xfrm>
          <a:custGeom>
            <a:avLst/>
            <a:gdLst/>
            <a:ahLst/>
            <a:cxnLst/>
            <a:rect l="l" t="t" r="r" b="b"/>
            <a:pathLst>
              <a:path w="9215333" h="5317196">
                <a:moveTo>
                  <a:pt x="0" y="0"/>
                </a:moveTo>
                <a:lnTo>
                  <a:pt x="9215333" y="0"/>
                </a:lnTo>
                <a:lnTo>
                  <a:pt x="9215333" y="5317196"/>
                </a:lnTo>
                <a:lnTo>
                  <a:pt x="0" y="5317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449707">
            <a:off x="384576" y="5791169"/>
            <a:ext cx="2660213" cy="4019553"/>
          </a:xfrm>
          <a:custGeom>
            <a:avLst/>
            <a:gdLst/>
            <a:ahLst/>
            <a:cxnLst/>
            <a:rect l="l" t="t" r="r" b="b"/>
            <a:pathLst>
              <a:path w="2660213" h="4019553">
                <a:moveTo>
                  <a:pt x="0" y="0"/>
                </a:moveTo>
                <a:lnTo>
                  <a:pt x="2660214" y="0"/>
                </a:lnTo>
                <a:lnTo>
                  <a:pt x="2660214" y="4019553"/>
                </a:lnTo>
                <a:lnTo>
                  <a:pt x="0" y="401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1028777" y="3797732"/>
            <a:ext cx="6230523" cy="2612161"/>
            <a:chOff x="0" y="0"/>
            <a:chExt cx="8307364" cy="3482881"/>
          </a:xfrm>
        </p:grpSpPr>
        <p:sp>
          <p:nvSpPr>
            <p:cNvPr id="5" name="TextBox 5"/>
            <p:cNvSpPr txBox="1"/>
            <p:nvPr/>
          </p:nvSpPr>
          <p:spPr>
            <a:xfrm>
              <a:off x="584574" y="2506462"/>
              <a:ext cx="7138216" cy="9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9"/>
                </a:lnSpc>
              </a:pPr>
              <a:r>
                <a:rPr lang="en-US" sz="4399">
                  <a:solidFill>
                    <a:srgbClr val="FDF6F2"/>
                  </a:solidFill>
                  <a:ea typeface="탁탁시카고굴림"/>
                </a:rPr>
                <a:t>진가영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4300"/>
              <a:ext cx="8307364" cy="2112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1000">
                  <a:solidFill>
                    <a:srgbClr val="FDF6F2"/>
                  </a:solidFill>
                  <a:ea typeface="탁탁시카고굴림"/>
                </a:rPr>
                <a:t>첫번째 페이지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67A98F-4587-042E-B27D-D25FD9564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12066" b="5566"/>
          <a:stretch/>
        </p:blipFill>
        <p:spPr>
          <a:xfrm>
            <a:off x="-1" y="1761452"/>
            <a:ext cx="14786479" cy="8525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1723A7-9DBB-6918-BD22-2BD487CA6760}"/>
              </a:ext>
            </a:extLst>
          </p:cNvPr>
          <p:cNvSpPr txBox="1"/>
          <p:nvPr/>
        </p:nvSpPr>
        <p:spPr>
          <a:xfrm>
            <a:off x="304800" y="273245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텍스트</a:t>
            </a:r>
            <a:r>
              <a:rPr kumimoji="1" lang="ko-KR" altLang="en-US" sz="4000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애니메이션</a:t>
            </a:r>
            <a:endParaRPr kumimoji="1" lang="ko-Kore-KR" altLang="en-US" sz="4000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2F154-7FD1-ECE3-8CD8-085DE31D6588}"/>
              </a:ext>
            </a:extLst>
          </p:cNvPr>
          <p:cNvSpPr txBox="1"/>
          <p:nvPr/>
        </p:nvSpPr>
        <p:spPr>
          <a:xfrm>
            <a:off x="8243454" y="1257300"/>
            <a:ext cx="9144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first_page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relative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inline-block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bounces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ease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infinite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alternate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CF5CD-5804-173D-1DDB-AF192AFEF1B0}"/>
              </a:ext>
            </a:extLst>
          </p:cNvPr>
          <p:cNvSpPr txBox="1"/>
          <p:nvPr/>
        </p:nvSpPr>
        <p:spPr>
          <a:xfrm>
            <a:off x="8264236" y="4593064"/>
            <a:ext cx="9144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@keyframes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bounces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100%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-20px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text-shadow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rgba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0E150-D610-371B-16DD-407A8ED37B27}"/>
              </a:ext>
            </a:extLst>
          </p:cNvPr>
          <p:cNvSpPr txBox="1"/>
          <p:nvPr/>
        </p:nvSpPr>
        <p:spPr>
          <a:xfrm>
            <a:off x="1143000" y="2188845"/>
            <a:ext cx="4087091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0.4s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0.6s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0.7s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03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165E1B-41F5-FD40-DC6B-26DCC9D8E6D7}"/>
              </a:ext>
            </a:extLst>
          </p:cNvPr>
          <p:cNvSpPr txBox="1"/>
          <p:nvPr/>
        </p:nvSpPr>
        <p:spPr>
          <a:xfrm>
            <a:off x="304800" y="26890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모달창</a:t>
            </a:r>
            <a:r>
              <a:rPr kumimoji="1" lang="ko-KR" altLang="en-US" sz="4000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을 통해 선택</a:t>
            </a:r>
            <a:endParaRPr kumimoji="1" lang="ko-Kore-KR" altLang="en-US" sz="4000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3553AF-48FA-F04F-87B1-992163FB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43100"/>
            <a:ext cx="9906000" cy="7630463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EC8049A-1A86-A4B1-7EFE-785756D1F60E}"/>
              </a:ext>
            </a:extLst>
          </p:cNvPr>
          <p:cNvCxnSpPr>
            <a:cxnSpLocks/>
          </p:cNvCxnSpPr>
          <p:nvPr/>
        </p:nvCxnSpPr>
        <p:spPr>
          <a:xfrm flipV="1">
            <a:off x="9178636" y="3072140"/>
            <a:ext cx="2306782" cy="914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C5590B-6C2B-FF69-1F02-B31DA6570503}"/>
              </a:ext>
            </a:extLst>
          </p:cNvPr>
          <p:cNvSpPr txBox="1"/>
          <p:nvPr/>
        </p:nvSpPr>
        <p:spPr>
          <a:xfrm>
            <a:off x="11485418" y="2831068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position : fixed;</a:t>
            </a:r>
            <a:r>
              <a:rPr kumimoji="1" lang="ko-KR" altLang="en-US" sz="3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통해 중앙에 고정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1AAFD7C-3275-1369-3283-F66AAAD02DF9}"/>
              </a:ext>
            </a:extLst>
          </p:cNvPr>
          <p:cNvCxnSpPr>
            <a:cxnSpLocks/>
          </p:cNvCxnSpPr>
          <p:nvPr/>
        </p:nvCxnSpPr>
        <p:spPr>
          <a:xfrm flipV="1">
            <a:off x="8603673" y="1276805"/>
            <a:ext cx="2292927" cy="133587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7D6DCD-2A9E-1CE6-507C-BF4A1F6752C6}"/>
              </a:ext>
            </a:extLst>
          </p:cNvPr>
          <p:cNvSpPr txBox="1"/>
          <p:nvPr/>
        </p:nvSpPr>
        <p:spPr>
          <a:xfrm>
            <a:off x="10896600" y="1083130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모달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창 외 부분을 누르면 닫아지게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FD86E3-0092-21DA-2FE1-B5AD3AFD30D4}"/>
              </a:ext>
            </a:extLst>
          </p:cNvPr>
          <p:cNvSpPr txBox="1"/>
          <p:nvPr/>
        </p:nvSpPr>
        <p:spPr>
          <a:xfrm>
            <a:off x="11277600" y="75057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esc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누르면 닫아지게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B740746-0F56-5BA7-8265-642F54807766}"/>
              </a:ext>
            </a:extLst>
          </p:cNvPr>
          <p:cNvCxnSpPr>
            <a:cxnSpLocks/>
          </p:cNvCxnSpPr>
          <p:nvPr/>
        </p:nvCxnSpPr>
        <p:spPr>
          <a:xfrm>
            <a:off x="9750136" y="7260381"/>
            <a:ext cx="1527464" cy="4299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897365-6193-B404-C86D-F6E26F2F5BE9}"/>
              </a:ext>
            </a:extLst>
          </p:cNvPr>
          <p:cNvSpPr txBox="1"/>
          <p:nvPr/>
        </p:nvSpPr>
        <p:spPr>
          <a:xfrm>
            <a:off x="8575964" y="2047338"/>
            <a:ext cx="927908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addEventListener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'click'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A6985-9DD2-47A1-2BC5-2FFF1BFBEB2A}"/>
              </a:ext>
            </a:extLst>
          </p:cNvPr>
          <p:cNvSpPr txBox="1"/>
          <p:nvPr/>
        </p:nvSpPr>
        <p:spPr>
          <a:xfrm>
            <a:off x="3725141" y="4090360"/>
            <a:ext cx="9144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()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()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EE5CE-44DB-45D3-9125-9C65CE17AF72}"/>
              </a:ext>
            </a:extLst>
          </p:cNvPr>
          <p:cNvSpPr txBox="1"/>
          <p:nvPr/>
        </p:nvSpPr>
        <p:spPr>
          <a:xfrm>
            <a:off x="762000" y="8343900"/>
            <a:ext cx="25146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.hidden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DAB79-38F3-0C91-2208-BB8B78B29258}"/>
              </a:ext>
            </a:extLst>
          </p:cNvPr>
          <p:cNvSpPr txBox="1"/>
          <p:nvPr/>
        </p:nvSpPr>
        <p:spPr>
          <a:xfrm>
            <a:off x="8231084" y="3166596"/>
            <a:ext cx="210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모달창</a:t>
            </a:r>
            <a:r>
              <a:rPr kumimoji="1" lang="ko-KR" altLang="en-US" sz="32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닫기</a:t>
            </a:r>
            <a:endParaRPr kumimoji="1" lang="ko-Kore-KR" altLang="en-US" sz="32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C07F6-9DAD-7BF2-BA64-CF1DC7B18496}"/>
              </a:ext>
            </a:extLst>
          </p:cNvPr>
          <p:cNvSpPr txBox="1"/>
          <p:nvPr/>
        </p:nvSpPr>
        <p:spPr>
          <a:xfrm>
            <a:off x="363682" y="1083130"/>
            <a:ext cx="9144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isContain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'.modal＇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contains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addEventListener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keyup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isContain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isContain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===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&amp;&amp;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===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'Escape'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reset_selected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'.modal_content01'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'.modal_content02'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region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161726-25C7-F0DA-381D-C3A281727465}"/>
              </a:ext>
            </a:extLst>
          </p:cNvPr>
          <p:cNvSpPr txBox="1"/>
          <p:nvPr/>
        </p:nvSpPr>
        <p:spPr>
          <a:xfrm>
            <a:off x="8492836" y="5697459"/>
            <a:ext cx="9144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reset_selected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{</a:t>
            </a:r>
          </a:p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[]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'input[type=radio]'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모든 라디오 접근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id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값만을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추출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sort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sort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중복요소제거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input_radio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라디오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로 접근하기 위해서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++)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input_radio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'input[id='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+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']'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input_radio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prop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'checked'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6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28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달창1">
            <a:extLst>
              <a:ext uri="{FF2B5EF4-FFF2-40B4-BE49-F238E27FC236}">
                <a16:creationId xmlns:a16="http://schemas.microsoft.com/office/drawing/2014/main" id="{D4FADEC9-E039-E9B2-B2B1-B810EF3653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t="36666" r="22552" b="32222"/>
          <a:stretch/>
        </p:blipFill>
        <p:spPr>
          <a:xfrm>
            <a:off x="261257" y="1761897"/>
            <a:ext cx="8882743" cy="3657600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0C3057E-A765-0DA8-1A5B-653A845C260E}"/>
              </a:ext>
            </a:extLst>
          </p:cNvPr>
          <p:cNvCxnSpPr>
            <a:cxnSpLocks/>
          </p:cNvCxnSpPr>
          <p:nvPr/>
        </p:nvCxnSpPr>
        <p:spPr>
          <a:xfrm>
            <a:off x="4876800" y="4947294"/>
            <a:ext cx="1295400" cy="3924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71CEC2-1FBA-0EEB-9ECD-BDCAD69C7FB1}"/>
              </a:ext>
            </a:extLst>
          </p:cNvPr>
          <p:cNvSpPr txBox="1"/>
          <p:nvPr/>
        </p:nvSpPr>
        <p:spPr>
          <a:xfrm>
            <a:off x="6204856" y="5226092"/>
            <a:ext cx="7815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선택하지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않으면 다음 </a:t>
            </a:r>
            <a:r>
              <a:rPr kumimoji="1" lang="ko-KR" altLang="en-US" sz="3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모달창으로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넘어가지 않게 함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129A26E-FE2E-FA56-3080-0DC3FFC12863}"/>
              </a:ext>
            </a:extLst>
          </p:cNvPr>
          <p:cNvCxnSpPr>
            <a:cxnSpLocks/>
          </p:cNvCxnSpPr>
          <p:nvPr/>
        </p:nvCxnSpPr>
        <p:spPr>
          <a:xfrm flipV="1">
            <a:off x="7121236" y="2581474"/>
            <a:ext cx="2387436" cy="609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8C8731-C564-72B0-6F83-8DCD2C4C59D5}"/>
              </a:ext>
            </a:extLst>
          </p:cNvPr>
          <p:cNvSpPr txBox="1"/>
          <p:nvPr/>
        </p:nvSpPr>
        <p:spPr>
          <a:xfrm>
            <a:off x="9601200" y="2086642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라디오</a:t>
            </a:r>
            <a:r>
              <a:rPr kumimoji="1"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 버튼으로 하나만 선택</a:t>
            </a:r>
            <a:endParaRPr kumimoji="1" lang="ko-Kore-KR" altLang="en-US" sz="3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224EFD-8E13-0F93-7E87-8E698EF6F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745" r="1961" b="1745"/>
          <a:stretch/>
        </p:blipFill>
        <p:spPr>
          <a:xfrm>
            <a:off x="6781800" y="5758162"/>
            <a:ext cx="7620000" cy="3299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692B26-10D2-32DF-7B5E-D498F12FA8E1}"/>
              </a:ext>
            </a:extLst>
          </p:cNvPr>
          <p:cNvSpPr txBox="1"/>
          <p:nvPr/>
        </p:nvSpPr>
        <p:spPr>
          <a:xfrm>
            <a:off x="304800" y="26890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모달창</a:t>
            </a:r>
            <a:r>
              <a:rPr kumimoji="1" lang="ko-KR" altLang="en-US" sz="4000" dirty="0">
                <a:solidFill>
                  <a:srgbClr val="965A38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을 통해 선택</a:t>
            </a:r>
            <a:endParaRPr kumimoji="1" lang="ko-Kore-KR" altLang="en-US" sz="4000" dirty="0">
              <a:solidFill>
                <a:srgbClr val="965A38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7973AB-7201-C41C-BE48-58F50E0CA318}"/>
              </a:ext>
            </a:extLst>
          </p:cNvPr>
          <p:cNvSpPr txBox="1"/>
          <p:nvPr/>
        </p:nvSpPr>
        <p:spPr>
          <a:xfrm>
            <a:off x="8314954" y="723197"/>
            <a:ext cx="9351818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listRegion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'input[name=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select_region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]'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':checked'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'input[name=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select_region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]:checked'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608CDE-A641-397D-0B89-93541FDA3306}"/>
              </a:ext>
            </a:extLst>
          </p:cNvPr>
          <p:cNvSpPr txBox="1"/>
          <p:nvPr/>
        </p:nvSpPr>
        <p:spPr>
          <a:xfrm>
            <a:off x="8314954" y="3933672"/>
            <a:ext cx="9331036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listRegion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inputRegion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'input[name=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select_region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]:checked'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'.modal_content01'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'.modal_content02'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++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region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값을 지역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에 전달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getElementById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selectRegion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++)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'#select'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+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selectIdValue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selectIdElementValue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: 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selectIdValue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selectIdValue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inputRegion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'selected'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'true'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140A1-E903-7130-E88D-78EFD62E78ED}"/>
              </a:ext>
            </a:extLst>
          </p:cNvPr>
          <p:cNvSpPr txBox="1"/>
          <p:nvPr/>
        </p:nvSpPr>
        <p:spPr>
          <a:xfrm>
            <a:off x="261257" y="8584605"/>
            <a:ext cx="933103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btnNext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addEventListener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'click'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next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0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1415</Words>
  <Application>Microsoft Macintosh PowerPoint</Application>
  <PresentationFormat>사용자 지정</PresentationFormat>
  <Paragraphs>229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Calibri</vt:lpstr>
      <vt:lpstr>Wingdings</vt:lpstr>
      <vt:lpstr>BM JUA OTF</vt:lpstr>
      <vt:lpstr>NanumGothic</vt:lpstr>
      <vt:lpstr>Menlo</vt:lpstr>
      <vt:lpstr>탁탁시카고굴림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다채로운 스티커 및 배지 나는 팬덤을 해본 적이 없다 에디션 팬덤 재미있는 프레젠테이션</dc:title>
  <cp:lastModifiedBy>진가영</cp:lastModifiedBy>
  <cp:revision>16</cp:revision>
  <dcterms:created xsi:type="dcterms:W3CDTF">2006-08-16T00:00:00Z</dcterms:created>
  <dcterms:modified xsi:type="dcterms:W3CDTF">2023-07-26T01:18:52Z</dcterms:modified>
  <dc:identifier>DAFpgDdad50</dc:identifier>
</cp:coreProperties>
</file>